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Masters/slideMaster8.xml" ContentType="application/vnd.openxmlformats-officedocument.presentationml.slideMaster+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diagrams/drawing3.xml" ContentType="application/vnd.ms-office.drawingml.diagramDrawing+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slideMasters/slideMaster7.xml" ContentType="application/vnd.openxmlformats-officedocument.presentationml.slideMaster+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diagrams/layout7.xml" ContentType="application/vnd.openxmlformats-officedocument.drawingml.diagram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Masters/slideMaster6.xml" ContentType="application/vnd.openxmlformats-officedocument.presentationml.slideMaster+xml"/>
  <Override PartName="/ppt/theme/theme8.xml" ContentType="application/vnd.openxmlformats-officedocument.them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diagrams/drawing5.xml" ContentType="application/vnd.ms-office.drawingml.diagramDrawing+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diagrams/quickStyle1.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80" r:id="rId4"/>
    <p:sldMasterId id="2147483804" r:id="rId5"/>
    <p:sldMasterId id="2147483816" r:id="rId6"/>
    <p:sldMasterId id="2147483840" r:id="rId7"/>
    <p:sldMasterId id="2147483852" r:id="rId8"/>
  </p:sldMasterIdLst>
  <p:sldIdLst>
    <p:sldId id="256" r:id="rId9"/>
    <p:sldId id="258" r:id="rId10"/>
    <p:sldId id="259" r:id="rId11"/>
    <p:sldId id="270" r:id="rId12"/>
    <p:sldId id="273" r:id="rId13"/>
    <p:sldId id="260" r:id="rId14"/>
    <p:sldId id="261" r:id="rId15"/>
    <p:sldId id="271" r:id="rId16"/>
    <p:sldId id="274" r:id="rId17"/>
    <p:sldId id="275" r:id="rId18"/>
    <p:sldId id="276" r:id="rId19"/>
    <p:sldId id="266" r:id="rId20"/>
    <p:sldId id="272" r:id="rId21"/>
    <p:sldId id="269" r:id="rId22"/>
    <p:sldId id="264"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157" autoAdjust="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diagrams/_rels/drawing2.xml.rels><?xml version="1.0" encoding="UTF-8" standalone="yes"?>
<Relationships xmlns="http://schemas.openxmlformats.org/package/2006/relationships"><Relationship Id="rId1" Type="http://schemas.openxmlformats.org/officeDocument/2006/relationships/image" Target="../media/image10.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23B788-777A-4811-A0F1-8E3FB5E928D3}"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IN"/>
        </a:p>
      </dgm:t>
    </dgm:pt>
    <dgm:pt modelId="{1CBF61CA-04F4-4ED3-9BF7-86AEB44AA6A6}">
      <dgm:prSet/>
      <dgm:spPr/>
      <dgm:t>
        <a:bodyPr/>
        <a:lstStyle/>
        <a:p>
          <a:pPr rtl="0"/>
          <a:r>
            <a:rPr lang="en-US" dirty="0" smtClean="0"/>
            <a:t>Introduction                                                        </a:t>
          </a:r>
          <a:endParaRPr lang="en-US" dirty="0"/>
        </a:p>
      </dgm:t>
    </dgm:pt>
    <dgm:pt modelId="{79A711E1-E41F-4E52-9843-1BDA35A563A6}" type="parTrans" cxnId="{9E02A7FA-933B-422B-9EF6-0A58BE4F9645}">
      <dgm:prSet/>
      <dgm:spPr/>
      <dgm:t>
        <a:bodyPr/>
        <a:lstStyle/>
        <a:p>
          <a:endParaRPr lang="en-IN"/>
        </a:p>
      </dgm:t>
    </dgm:pt>
    <dgm:pt modelId="{3E7F9FEA-0AB8-4F83-A660-8EC89E56CB5C}" type="sibTrans" cxnId="{9E02A7FA-933B-422B-9EF6-0A58BE4F9645}">
      <dgm:prSet/>
      <dgm:spPr/>
      <dgm:t>
        <a:bodyPr/>
        <a:lstStyle/>
        <a:p>
          <a:endParaRPr lang="en-IN"/>
        </a:p>
      </dgm:t>
    </dgm:pt>
    <dgm:pt modelId="{BD5B010E-8052-49A8-88F3-08655F78B740}">
      <dgm:prSet/>
      <dgm:spPr/>
      <dgm:t>
        <a:bodyPr/>
        <a:lstStyle/>
        <a:p>
          <a:pPr rtl="0"/>
          <a:r>
            <a:rPr lang="en-US" dirty="0" smtClean="0"/>
            <a:t>Effective report writing                                     </a:t>
          </a:r>
          <a:endParaRPr lang="en-US" dirty="0"/>
        </a:p>
      </dgm:t>
    </dgm:pt>
    <dgm:pt modelId="{C273EF00-0B0B-4099-863C-A018BCEC9D00}" type="parTrans" cxnId="{8E951F55-34EC-45FB-8076-E8282A6F136B}">
      <dgm:prSet/>
      <dgm:spPr/>
      <dgm:t>
        <a:bodyPr/>
        <a:lstStyle/>
        <a:p>
          <a:endParaRPr lang="en-IN"/>
        </a:p>
      </dgm:t>
    </dgm:pt>
    <dgm:pt modelId="{D8045D10-7DF0-4027-A385-E285C9624001}" type="sibTrans" cxnId="{8E951F55-34EC-45FB-8076-E8282A6F136B}">
      <dgm:prSet/>
      <dgm:spPr/>
      <dgm:t>
        <a:bodyPr/>
        <a:lstStyle/>
        <a:p>
          <a:endParaRPr lang="en-IN"/>
        </a:p>
      </dgm:t>
    </dgm:pt>
    <dgm:pt modelId="{922CD56E-3705-4298-A56E-D675A8C4CF82}">
      <dgm:prSet/>
      <dgm:spPr/>
      <dgm:t>
        <a:bodyPr/>
        <a:lstStyle/>
        <a:p>
          <a:pPr rtl="0"/>
          <a:r>
            <a:rPr lang="en-US" dirty="0" smtClean="0"/>
            <a:t>Types of report                                                    </a:t>
          </a:r>
          <a:endParaRPr lang="en-US" dirty="0"/>
        </a:p>
      </dgm:t>
    </dgm:pt>
    <dgm:pt modelId="{3D97FB05-12C7-4691-A7BA-A3F08C176929}" type="parTrans" cxnId="{CE415019-8D8E-4A7E-8E25-6C1F6770E923}">
      <dgm:prSet/>
      <dgm:spPr/>
      <dgm:t>
        <a:bodyPr/>
        <a:lstStyle/>
        <a:p>
          <a:endParaRPr lang="en-IN"/>
        </a:p>
      </dgm:t>
    </dgm:pt>
    <dgm:pt modelId="{54DF14C2-181B-47D6-9E72-69F234A9B2DC}" type="sibTrans" cxnId="{CE415019-8D8E-4A7E-8E25-6C1F6770E923}">
      <dgm:prSet/>
      <dgm:spPr/>
      <dgm:t>
        <a:bodyPr/>
        <a:lstStyle/>
        <a:p>
          <a:endParaRPr lang="en-IN"/>
        </a:p>
      </dgm:t>
    </dgm:pt>
    <dgm:pt modelId="{0992099B-6404-4A43-A68B-7CC9C5D2FC63}">
      <dgm:prSet/>
      <dgm:spPr/>
      <dgm:t>
        <a:bodyPr/>
        <a:lstStyle/>
        <a:p>
          <a:pPr rtl="0"/>
          <a:r>
            <a:rPr lang="en-US" dirty="0" smtClean="0"/>
            <a:t>Structure of report                                            </a:t>
          </a:r>
          <a:endParaRPr lang="en-US" dirty="0"/>
        </a:p>
      </dgm:t>
    </dgm:pt>
    <dgm:pt modelId="{CA955440-601D-4F77-9A12-40871E564C6A}" type="parTrans" cxnId="{898235E8-C226-4AE6-87A7-CF61058B2760}">
      <dgm:prSet/>
      <dgm:spPr/>
      <dgm:t>
        <a:bodyPr/>
        <a:lstStyle/>
        <a:p>
          <a:endParaRPr lang="en-IN"/>
        </a:p>
      </dgm:t>
    </dgm:pt>
    <dgm:pt modelId="{2054FE7C-BB83-4501-A47D-247017852C32}" type="sibTrans" cxnId="{898235E8-C226-4AE6-87A7-CF61058B2760}">
      <dgm:prSet/>
      <dgm:spPr/>
      <dgm:t>
        <a:bodyPr/>
        <a:lstStyle/>
        <a:p>
          <a:endParaRPr lang="en-IN"/>
        </a:p>
      </dgm:t>
    </dgm:pt>
    <dgm:pt modelId="{E6A48CB9-97FB-41B4-9238-986B1F80D483}">
      <dgm:prSet/>
      <dgm:spPr/>
      <dgm:t>
        <a:bodyPr/>
        <a:lstStyle/>
        <a:p>
          <a:pPr rtl="0"/>
          <a:r>
            <a:rPr lang="en-US" dirty="0" smtClean="0"/>
            <a:t>Planning of report                                              </a:t>
          </a:r>
          <a:endParaRPr lang="en-US" dirty="0"/>
        </a:p>
      </dgm:t>
    </dgm:pt>
    <dgm:pt modelId="{6B89D38C-030E-4ECB-9DCE-96C7DBC5C093}" type="parTrans" cxnId="{1E3B19E6-C396-46DD-80D2-DB417DA4B980}">
      <dgm:prSet/>
      <dgm:spPr/>
      <dgm:t>
        <a:bodyPr/>
        <a:lstStyle/>
        <a:p>
          <a:endParaRPr lang="en-IN"/>
        </a:p>
      </dgm:t>
    </dgm:pt>
    <dgm:pt modelId="{B966E948-E18E-4B72-B2FB-6980976191F9}" type="sibTrans" cxnId="{1E3B19E6-C396-46DD-80D2-DB417DA4B980}">
      <dgm:prSet/>
      <dgm:spPr/>
      <dgm:t>
        <a:bodyPr/>
        <a:lstStyle/>
        <a:p>
          <a:endParaRPr lang="en-IN"/>
        </a:p>
      </dgm:t>
    </dgm:pt>
    <dgm:pt modelId="{440628D0-53D5-41E5-8439-FA6488DCAD11}">
      <dgm:prSet/>
      <dgm:spPr/>
      <dgm:t>
        <a:bodyPr/>
        <a:lstStyle/>
        <a:p>
          <a:pPr rtl="0"/>
          <a:r>
            <a:rPr lang="en-US" dirty="0" smtClean="0"/>
            <a:t>Common mistakes in report writing              </a:t>
          </a:r>
          <a:endParaRPr lang="en-US" dirty="0"/>
        </a:p>
      </dgm:t>
    </dgm:pt>
    <dgm:pt modelId="{CFD87368-2CD6-4775-8FEF-574773D8989D}" type="parTrans" cxnId="{54856E86-97F8-46ED-9114-12128D67756F}">
      <dgm:prSet/>
      <dgm:spPr/>
      <dgm:t>
        <a:bodyPr/>
        <a:lstStyle/>
        <a:p>
          <a:endParaRPr lang="en-IN"/>
        </a:p>
      </dgm:t>
    </dgm:pt>
    <dgm:pt modelId="{0EB5D81D-E465-4EAD-A855-AA80133F62D8}" type="sibTrans" cxnId="{54856E86-97F8-46ED-9114-12128D67756F}">
      <dgm:prSet/>
      <dgm:spPr/>
      <dgm:t>
        <a:bodyPr/>
        <a:lstStyle/>
        <a:p>
          <a:endParaRPr lang="en-IN"/>
        </a:p>
      </dgm:t>
    </dgm:pt>
    <dgm:pt modelId="{EB0CE988-7E5B-41E5-BDBD-7CE7AD82CEB7}">
      <dgm:prSet/>
      <dgm:spPr/>
      <dgm:t>
        <a:bodyPr/>
        <a:lstStyle/>
        <a:p>
          <a:pPr rtl="0"/>
          <a:r>
            <a:rPr lang="en-US" dirty="0" smtClean="0"/>
            <a:t>Prospectus                                                           </a:t>
          </a:r>
          <a:endParaRPr lang="en-US" dirty="0"/>
        </a:p>
      </dgm:t>
    </dgm:pt>
    <dgm:pt modelId="{3F22AC23-94F7-44E9-B19C-B1C38B56EA83}" type="parTrans" cxnId="{763AD32A-BFF4-4E59-B482-C781A7A32D21}">
      <dgm:prSet/>
      <dgm:spPr/>
      <dgm:t>
        <a:bodyPr/>
        <a:lstStyle/>
        <a:p>
          <a:endParaRPr lang="en-IN"/>
        </a:p>
      </dgm:t>
    </dgm:pt>
    <dgm:pt modelId="{2A221172-7A8E-4773-86B8-CF823E098796}" type="sibTrans" cxnId="{763AD32A-BFF4-4E59-B482-C781A7A32D21}">
      <dgm:prSet/>
      <dgm:spPr/>
      <dgm:t>
        <a:bodyPr/>
        <a:lstStyle/>
        <a:p>
          <a:endParaRPr lang="en-IN"/>
        </a:p>
      </dgm:t>
    </dgm:pt>
    <dgm:pt modelId="{FFFF7CA3-3C30-4783-8371-D133C11AA857}">
      <dgm:prSet/>
      <dgm:spPr/>
      <dgm:t>
        <a:bodyPr/>
        <a:lstStyle/>
        <a:p>
          <a:pPr rtl="0"/>
          <a:r>
            <a:rPr lang="en-US" dirty="0" smtClean="0"/>
            <a:t>Structure                                                              </a:t>
          </a:r>
          <a:endParaRPr lang="en-US" dirty="0"/>
        </a:p>
      </dgm:t>
    </dgm:pt>
    <dgm:pt modelId="{A4C0616A-AFBC-4B93-B2F8-2CA4DF50244D}" type="parTrans" cxnId="{376116C3-25F4-48F7-8F70-F8DC6E500829}">
      <dgm:prSet/>
      <dgm:spPr/>
      <dgm:t>
        <a:bodyPr/>
        <a:lstStyle/>
        <a:p>
          <a:endParaRPr lang="en-IN"/>
        </a:p>
      </dgm:t>
    </dgm:pt>
    <dgm:pt modelId="{9F3964E9-8BF7-42FE-B696-43879B42AC01}" type="sibTrans" cxnId="{376116C3-25F4-48F7-8F70-F8DC6E500829}">
      <dgm:prSet/>
      <dgm:spPr/>
      <dgm:t>
        <a:bodyPr/>
        <a:lstStyle/>
        <a:p>
          <a:endParaRPr lang="en-IN"/>
        </a:p>
      </dgm:t>
    </dgm:pt>
    <dgm:pt modelId="{CCDB2B4F-4D70-4159-BF6D-C140FA18ACDF}">
      <dgm:prSet/>
      <dgm:spPr/>
      <dgm:t>
        <a:bodyPr/>
        <a:lstStyle/>
        <a:p>
          <a:pPr rtl="0"/>
          <a:r>
            <a:rPr lang="en-US" dirty="0" smtClean="0"/>
            <a:t>Importance of report writing                          </a:t>
          </a:r>
          <a:endParaRPr lang="en-US" dirty="0"/>
        </a:p>
      </dgm:t>
    </dgm:pt>
    <dgm:pt modelId="{6EB62755-D158-4534-9AED-0B33653CF727}" type="parTrans" cxnId="{9BD670F7-8082-4382-BCBF-B661ED53E85E}">
      <dgm:prSet/>
      <dgm:spPr/>
      <dgm:t>
        <a:bodyPr/>
        <a:lstStyle/>
        <a:p>
          <a:endParaRPr lang="en-IN"/>
        </a:p>
      </dgm:t>
    </dgm:pt>
    <dgm:pt modelId="{1EC58CFF-2FC0-404D-920C-68D8DA14CAE4}" type="sibTrans" cxnId="{9BD670F7-8082-4382-BCBF-B661ED53E85E}">
      <dgm:prSet/>
      <dgm:spPr/>
      <dgm:t>
        <a:bodyPr/>
        <a:lstStyle/>
        <a:p>
          <a:endParaRPr lang="en-IN"/>
        </a:p>
      </dgm:t>
    </dgm:pt>
    <dgm:pt modelId="{65319287-3208-45B1-B3C4-F572C73C1499}">
      <dgm:prSet/>
      <dgm:spPr/>
      <dgm:t>
        <a:bodyPr/>
        <a:lstStyle/>
        <a:p>
          <a:pPr rtl="0"/>
          <a:r>
            <a:rPr lang="en-US" dirty="0" smtClean="0"/>
            <a:t>Conclusion                                                          </a:t>
          </a:r>
          <a:endParaRPr lang="en-US" dirty="0"/>
        </a:p>
      </dgm:t>
    </dgm:pt>
    <dgm:pt modelId="{06110825-F436-4FB7-BA0E-3E73E4468F99}" type="parTrans" cxnId="{B3B77B12-2E3C-4D00-BB0A-F81711678E7F}">
      <dgm:prSet/>
      <dgm:spPr/>
      <dgm:t>
        <a:bodyPr/>
        <a:lstStyle/>
        <a:p>
          <a:endParaRPr lang="en-IN"/>
        </a:p>
      </dgm:t>
    </dgm:pt>
    <dgm:pt modelId="{71BDC473-DF74-4BCB-BB89-F55AB80349FE}" type="sibTrans" cxnId="{B3B77B12-2E3C-4D00-BB0A-F81711678E7F}">
      <dgm:prSet/>
      <dgm:spPr/>
      <dgm:t>
        <a:bodyPr/>
        <a:lstStyle/>
        <a:p>
          <a:endParaRPr lang="en-IN"/>
        </a:p>
      </dgm:t>
    </dgm:pt>
    <dgm:pt modelId="{A1292C9B-E889-4B3D-92DB-C22A4C66E63B}">
      <dgm:prSet/>
      <dgm:spPr/>
      <dgm:t>
        <a:bodyPr/>
        <a:lstStyle/>
        <a:p>
          <a:pPr rtl="0"/>
          <a:r>
            <a:rPr lang="en-US" dirty="0" smtClean="0"/>
            <a:t>Features of report writing                                </a:t>
          </a:r>
          <a:endParaRPr lang="en-US" dirty="0"/>
        </a:p>
      </dgm:t>
    </dgm:pt>
    <dgm:pt modelId="{B86AF86E-2458-4553-8F15-678638E08ED4}" type="sibTrans" cxnId="{0CB14475-ED2E-46CC-9DEA-916E901AD169}">
      <dgm:prSet/>
      <dgm:spPr/>
      <dgm:t>
        <a:bodyPr/>
        <a:lstStyle/>
        <a:p>
          <a:endParaRPr lang="en-IN"/>
        </a:p>
      </dgm:t>
    </dgm:pt>
    <dgm:pt modelId="{167F1C80-AFF7-471D-8CA2-4173ABD442C1}" type="parTrans" cxnId="{0CB14475-ED2E-46CC-9DEA-916E901AD169}">
      <dgm:prSet/>
      <dgm:spPr/>
      <dgm:t>
        <a:bodyPr/>
        <a:lstStyle/>
        <a:p>
          <a:endParaRPr lang="en-IN"/>
        </a:p>
      </dgm:t>
    </dgm:pt>
    <dgm:pt modelId="{A37B1F16-2178-417C-98ED-DFD91649E0ED}" type="pres">
      <dgm:prSet presAssocID="{C623B788-777A-4811-A0F1-8E3FB5E928D3}" presName="linearFlow" presStyleCnt="0">
        <dgm:presLayoutVars>
          <dgm:dir/>
          <dgm:resizeHandles val="exact"/>
        </dgm:presLayoutVars>
      </dgm:prSet>
      <dgm:spPr/>
      <dgm:t>
        <a:bodyPr/>
        <a:lstStyle/>
        <a:p>
          <a:endParaRPr lang="en-IN"/>
        </a:p>
      </dgm:t>
    </dgm:pt>
    <dgm:pt modelId="{FE472AA5-03AE-4A0A-AD5A-D726B6A1B3FE}" type="pres">
      <dgm:prSet presAssocID="{1CBF61CA-04F4-4ED3-9BF7-86AEB44AA6A6}" presName="composite" presStyleCnt="0"/>
      <dgm:spPr/>
    </dgm:pt>
    <dgm:pt modelId="{4ECF21BD-20AB-4E85-9B6B-7A0E9B8CAEC0}" type="pres">
      <dgm:prSet presAssocID="{1CBF61CA-04F4-4ED3-9BF7-86AEB44AA6A6}" presName="imgShp" presStyleLbl="fgImgPlace1" presStyleIdx="0" presStyleCnt="11"/>
      <dgm:spPr/>
    </dgm:pt>
    <dgm:pt modelId="{EF04E8AF-CEB3-4E78-850C-321762C683CD}" type="pres">
      <dgm:prSet presAssocID="{1CBF61CA-04F4-4ED3-9BF7-86AEB44AA6A6}" presName="txShp" presStyleLbl="node1" presStyleIdx="0" presStyleCnt="11">
        <dgm:presLayoutVars>
          <dgm:bulletEnabled val="1"/>
        </dgm:presLayoutVars>
      </dgm:prSet>
      <dgm:spPr/>
      <dgm:t>
        <a:bodyPr/>
        <a:lstStyle/>
        <a:p>
          <a:endParaRPr lang="en-IN"/>
        </a:p>
      </dgm:t>
    </dgm:pt>
    <dgm:pt modelId="{0F3BD544-20A8-4575-B777-28106B269DAE}" type="pres">
      <dgm:prSet presAssocID="{3E7F9FEA-0AB8-4F83-A660-8EC89E56CB5C}" presName="spacing" presStyleCnt="0"/>
      <dgm:spPr/>
    </dgm:pt>
    <dgm:pt modelId="{3C181A47-16BC-4DE1-BB25-B3729396C641}" type="pres">
      <dgm:prSet presAssocID="{BD5B010E-8052-49A8-88F3-08655F78B740}" presName="composite" presStyleCnt="0"/>
      <dgm:spPr/>
    </dgm:pt>
    <dgm:pt modelId="{A990DABF-D58E-4373-96E5-299FDA728C1F}" type="pres">
      <dgm:prSet presAssocID="{BD5B010E-8052-49A8-88F3-08655F78B740}" presName="imgShp" presStyleLbl="fgImgPlace1" presStyleIdx="1" presStyleCnt="11"/>
      <dgm:spPr/>
    </dgm:pt>
    <dgm:pt modelId="{679A0396-0A88-4551-A375-56C68ECEF9BF}" type="pres">
      <dgm:prSet presAssocID="{BD5B010E-8052-49A8-88F3-08655F78B740}" presName="txShp" presStyleLbl="node1" presStyleIdx="1" presStyleCnt="11">
        <dgm:presLayoutVars>
          <dgm:bulletEnabled val="1"/>
        </dgm:presLayoutVars>
      </dgm:prSet>
      <dgm:spPr/>
      <dgm:t>
        <a:bodyPr/>
        <a:lstStyle/>
        <a:p>
          <a:endParaRPr lang="en-IN"/>
        </a:p>
      </dgm:t>
    </dgm:pt>
    <dgm:pt modelId="{280B9B74-060F-4F20-912F-3A1CF5E74E41}" type="pres">
      <dgm:prSet presAssocID="{D8045D10-7DF0-4027-A385-E285C9624001}" presName="spacing" presStyleCnt="0"/>
      <dgm:spPr/>
    </dgm:pt>
    <dgm:pt modelId="{554CCAC8-38F0-4BC5-8322-3792639F647B}" type="pres">
      <dgm:prSet presAssocID="{922CD56E-3705-4298-A56E-D675A8C4CF82}" presName="composite" presStyleCnt="0"/>
      <dgm:spPr/>
    </dgm:pt>
    <dgm:pt modelId="{FC7AECC4-E717-4BB1-B3FD-82A5A18C8888}" type="pres">
      <dgm:prSet presAssocID="{922CD56E-3705-4298-A56E-D675A8C4CF82}" presName="imgShp" presStyleLbl="fgImgPlace1" presStyleIdx="2" presStyleCnt="11"/>
      <dgm:spPr/>
    </dgm:pt>
    <dgm:pt modelId="{5D0599F1-646F-4595-923C-81733DCBAD99}" type="pres">
      <dgm:prSet presAssocID="{922CD56E-3705-4298-A56E-D675A8C4CF82}" presName="txShp" presStyleLbl="node1" presStyleIdx="2" presStyleCnt="11">
        <dgm:presLayoutVars>
          <dgm:bulletEnabled val="1"/>
        </dgm:presLayoutVars>
      </dgm:prSet>
      <dgm:spPr/>
      <dgm:t>
        <a:bodyPr/>
        <a:lstStyle/>
        <a:p>
          <a:endParaRPr lang="en-IN"/>
        </a:p>
      </dgm:t>
    </dgm:pt>
    <dgm:pt modelId="{7097483D-542B-488C-8678-CF72EF3E28BD}" type="pres">
      <dgm:prSet presAssocID="{54DF14C2-181B-47D6-9E72-69F234A9B2DC}" presName="spacing" presStyleCnt="0"/>
      <dgm:spPr/>
    </dgm:pt>
    <dgm:pt modelId="{5D270C3F-698D-44B3-B4FB-7C486D902D60}" type="pres">
      <dgm:prSet presAssocID="{0992099B-6404-4A43-A68B-7CC9C5D2FC63}" presName="composite" presStyleCnt="0"/>
      <dgm:spPr/>
    </dgm:pt>
    <dgm:pt modelId="{F7A24121-F22C-4AA2-9CC4-D47E2D635412}" type="pres">
      <dgm:prSet presAssocID="{0992099B-6404-4A43-A68B-7CC9C5D2FC63}" presName="imgShp" presStyleLbl="fgImgPlace1" presStyleIdx="3" presStyleCnt="11"/>
      <dgm:spPr/>
    </dgm:pt>
    <dgm:pt modelId="{629090C4-FE40-4156-A2BF-A2F6D4CFD4B1}" type="pres">
      <dgm:prSet presAssocID="{0992099B-6404-4A43-A68B-7CC9C5D2FC63}" presName="txShp" presStyleLbl="node1" presStyleIdx="3" presStyleCnt="11">
        <dgm:presLayoutVars>
          <dgm:bulletEnabled val="1"/>
        </dgm:presLayoutVars>
      </dgm:prSet>
      <dgm:spPr/>
      <dgm:t>
        <a:bodyPr/>
        <a:lstStyle/>
        <a:p>
          <a:endParaRPr lang="en-IN"/>
        </a:p>
      </dgm:t>
    </dgm:pt>
    <dgm:pt modelId="{BBCA0F3E-BDD9-429E-923E-FCBA3763484B}" type="pres">
      <dgm:prSet presAssocID="{2054FE7C-BB83-4501-A47D-247017852C32}" presName="spacing" presStyleCnt="0"/>
      <dgm:spPr/>
    </dgm:pt>
    <dgm:pt modelId="{23BED8EB-724A-4854-B2DD-78E636BE88B7}" type="pres">
      <dgm:prSet presAssocID="{E6A48CB9-97FB-41B4-9238-986B1F80D483}" presName="composite" presStyleCnt="0"/>
      <dgm:spPr/>
    </dgm:pt>
    <dgm:pt modelId="{AE2024B1-081E-4089-8078-34897247E4C6}" type="pres">
      <dgm:prSet presAssocID="{E6A48CB9-97FB-41B4-9238-986B1F80D483}" presName="imgShp" presStyleLbl="fgImgPlace1" presStyleIdx="4" presStyleCnt="11"/>
      <dgm:spPr/>
    </dgm:pt>
    <dgm:pt modelId="{037D7BFE-2C6E-4E60-A191-2C0CFC5D6FE1}" type="pres">
      <dgm:prSet presAssocID="{E6A48CB9-97FB-41B4-9238-986B1F80D483}" presName="txShp" presStyleLbl="node1" presStyleIdx="4" presStyleCnt="11">
        <dgm:presLayoutVars>
          <dgm:bulletEnabled val="1"/>
        </dgm:presLayoutVars>
      </dgm:prSet>
      <dgm:spPr/>
      <dgm:t>
        <a:bodyPr/>
        <a:lstStyle/>
        <a:p>
          <a:endParaRPr lang="en-IN"/>
        </a:p>
      </dgm:t>
    </dgm:pt>
    <dgm:pt modelId="{3BF6C549-ADB0-410D-B79D-812055C13307}" type="pres">
      <dgm:prSet presAssocID="{B966E948-E18E-4B72-B2FB-6980976191F9}" presName="spacing" presStyleCnt="0"/>
      <dgm:spPr/>
    </dgm:pt>
    <dgm:pt modelId="{7DB27DA1-824E-427D-B8DC-49339D806C79}" type="pres">
      <dgm:prSet presAssocID="{A1292C9B-E889-4B3D-92DB-C22A4C66E63B}" presName="composite" presStyleCnt="0"/>
      <dgm:spPr/>
    </dgm:pt>
    <dgm:pt modelId="{B85FB656-6849-4C9F-A537-AC1E2770C15E}" type="pres">
      <dgm:prSet presAssocID="{A1292C9B-E889-4B3D-92DB-C22A4C66E63B}" presName="imgShp" presStyleLbl="fgImgPlace1" presStyleIdx="5" presStyleCnt="11"/>
      <dgm:spPr/>
    </dgm:pt>
    <dgm:pt modelId="{66ABFBE0-8EF3-484B-931E-856712A58CDD}" type="pres">
      <dgm:prSet presAssocID="{A1292C9B-E889-4B3D-92DB-C22A4C66E63B}" presName="txShp" presStyleLbl="node1" presStyleIdx="5" presStyleCnt="11">
        <dgm:presLayoutVars>
          <dgm:bulletEnabled val="1"/>
        </dgm:presLayoutVars>
      </dgm:prSet>
      <dgm:spPr/>
      <dgm:t>
        <a:bodyPr/>
        <a:lstStyle/>
        <a:p>
          <a:endParaRPr lang="en-IN"/>
        </a:p>
      </dgm:t>
    </dgm:pt>
    <dgm:pt modelId="{B8096841-F554-4D82-8570-EB07E48A390D}" type="pres">
      <dgm:prSet presAssocID="{B86AF86E-2458-4553-8F15-678638E08ED4}" presName="spacing" presStyleCnt="0"/>
      <dgm:spPr/>
    </dgm:pt>
    <dgm:pt modelId="{73A2463B-B159-49D9-AF4A-BA17500E0201}" type="pres">
      <dgm:prSet presAssocID="{440628D0-53D5-41E5-8439-FA6488DCAD11}" presName="composite" presStyleCnt="0"/>
      <dgm:spPr/>
    </dgm:pt>
    <dgm:pt modelId="{9D92A490-07CC-4A72-B478-1A8431A4344C}" type="pres">
      <dgm:prSet presAssocID="{440628D0-53D5-41E5-8439-FA6488DCAD11}" presName="imgShp" presStyleLbl="fgImgPlace1" presStyleIdx="6" presStyleCnt="11"/>
      <dgm:spPr/>
    </dgm:pt>
    <dgm:pt modelId="{64E280E2-3F9A-43F3-9A5C-62E1E70F743E}" type="pres">
      <dgm:prSet presAssocID="{440628D0-53D5-41E5-8439-FA6488DCAD11}" presName="txShp" presStyleLbl="node1" presStyleIdx="6" presStyleCnt="11">
        <dgm:presLayoutVars>
          <dgm:bulletEnabled val="1"/>
        </dgm:presLayoutVars>
      </dgm:prSet>
      <dgm:spPr/>
      <dgm:t>
        <a:bodyPr/>
        <a:lstStyle/>
        <a:p>
          <a:endParaRPr lang="en-IN"/>
        </a:p>
      </dgm:t>
    </dgm:pt>
    <dgm:pt modelId="{91FEF7E4-FCE9-410F-92F8-408CA934D445}" type="pres">
      <dgm:prSet presAssocID="{0EB5D81D-E465-4EAD-A855-AA80133F62D8}" presName="spacing" presStyleCnt="0"/>
      <dgm:spPr/>
    </dgm:pt>
    <dgm:pt modelId="{A66AE313-8348-4D32-8AF6-87EA5BE60C02}" type="pres">
      <dgm:prSet presAssocID="{EB0CE988-7E5B-41E5-BDBD-7CE7AD82CEB7}" presName="composite" presStyleCnt="0"/>
      <dgm:spPr/>
    </dgm:pt>
    <dgm:pt modelId="{B71EEE73-F7CA-42FE-8A70-992CD3AA4E30}" type="pres">
      <dgm:prSet presAssocID="{EB0CE988-7E5B-41E5-BDBD-7CE7AD82CEB7}" presName="imgShp" presStyleLbl="fgImgPlace1" presStyleIdx="7" presStyleCnt="11"/>
      <dgm:spPr/>
    </dgm:pt>
    <dgm:pt modelId="{F1D847EB-1170-441E-912A-D60E24F8C407}" type="pres">
      <dgm:prSet presAssocID="{EB0CE988-7E5B-41E5-BDBD-7CE7AD82CEB7}" presName="txShp" presStyleLbl="node1" presStyleIdx="7" presStyleCnt="11">
        <dgm:presLayoutVars>
          <dgm:bulletEnabled val="1"/>
        </dgm:presLayoutVars>
      </dgm:prSet>
      <dgm:spPr/>
      <dgm:t>
        <a:bodyPr/>
        <a:lstStyle/>
        <a:p>
          <a:endParaRPr lang="en-IN"/>
        </a:p>
      </dgm:t>
    </dgm:pt>
    <dgm:pt modelId="{38691C95-2176-427E-BE6F-9037962A5987}" type="pres">
      <dgm:prSet presAssocID="{2A221172-7A8E-4773-86B8-CF823E098796}" presName="spacing" presStyleCnt="0"/>
      <dgm:spPr/>
    </dgm:pt>
    <dgm:pt modelId="{484D04F5-B40B-40AE-A968-36748E8D4411}" type="pres">
      <dgm:prSet presAssocID="{FFFF7CA3-3C30-4783-8371-D133C11AA857}" presName="composite" presStyleCnt="0"/>
      <dgm:spPr/>
    </dgm:pt>
    <dgm:pt modelId="{AE5E08BC-61BD-4F9F-B0FF-F28278E6FBE8}" type="pres">
      <dgm:prSet presAssocID="{FFFF7CA3-3C30-4783-8371-D133C11AA857}" presName="imgShp" presStyleLbl="fgImgPlace1" presStyleIdx="8" presStyleCnt="11"/>
      <dgm:spPr/>
    </dgm:pt>
    <dgm:pt modelId="{616C744D-7521-49D2-A29A-341258160782}" type="pres">
      <dgm:prSet presAssocID="{FFFF7CA3-3C30-4783-8371-D133C11AA857}" presName="txShp" presStyleLbl="node1" presStyleIdx="8" presStyleCnt="11">
        <dgm:presLayoutVars>
          <dgm:bulletEnabled val="1"/>
        </dgm:presLayoutVars>
      </dgm:prSet>
      <dgm:spPr/>
      <dgm:t>
        <a:bodyPr/>
        <a:lstStyle/>
        <a:p>
          <a:endParaRPr lang="en-IN"/>
        </a:p>
      </dgm:t>
    </dgm:pt>
    <dgm:pt modelId="{FD3D6E8E-3C8A-4EF4-AA67-0F5321A31363}" type="pres">
      <dgm:prSet presAssocID="{9F3964E9-8BF7-42FE-B696-43879B42AC01}" presName="spacing" presStyleCnt="0"/>
      <dgm:spPr/>
    </dgm:pt>
    <dgm:pt modelId="{09A0F91B-2656-44D8-9289-C755BD0224A1}" type="pres">
      <dgm:prSet presAssocID="{CCDB2B4F-4D70-4159-BF6D-C140FA18ACDF}" presName="composite" presStyleCnt="0"/>
      <dgm:spPr/>
    </dgm:pt>
    <dgm:pt modelId="{36414352-4164-42DE-B73C-155DD1B802C2}" type="pres">
      <dgm:prSet presAssocID="{CCDB2B4F-4D70-4159-BF6D-C140FA18ACDF}" presName="imgShp" presStyleLbl="fgImgPlace1" presStyleIdx="9" presStyleCnt="11"/>
      <dgm:spPr/>
    </dgm:pt>
    <dgm:pt modelId="{FCC5DB8F-851F-4366-9F66-FC863239BCA1}" type="pres">
      <dgm:prSet presAssocID="{CCDB2B4F-4D70-4159-BF6D-C140FA18ACDF}" presName="txShp" presStyleLbl="node1" presStyleIdx="9" presStyleCnt="11">
        <dgm:presLayoutVars>
          <dgm:bulletEnabled val="1"/>
        </dgm:presLayoutVars>
      </dgm:prSet>
      <dgm:spPr/>
      <dgm:t>
        <a:bodyPr/>
        <a:lstStyle/>
        <a:p>
          <a:endParaRPr lang="en-IN"/>
        </a:p>
      </dgm:t>
    </dgm:pt>
    <dgm:pt modelId="{BE4432EA-BC18-4C9F-B32B-769B0F11508C}" type="pres">
      <dgm:prSet presAssocID="{1EC58CFF-2FC0-404D-920C-68D8DA14CAE4}" presName="spacing" presStyleCnt="0"/>
      <dgm:spPr/>
    </dgm:pt>
    <dgm:pt modelId="{BDA670FB-F90D-449C-AFB3-3B9713547E81}" type="pres">
      <dgm:prSet presAssocID="{65319287-3208-45B1-B3C4-F572C73C1499}" presName="composite" presStyleCnt="0"/>
      <dgm:spPr/>
    </dgm:pt>
    <dgm:pt modelId="{2B22A9D7-32D7-4A21-AF79-A2D8691F5564}" type="pres">
      <dgm:prSet presAssocID="{65319287-3208-45B1-B3C4-F572C73C1499}" presName="imgShp" presStyleLbl="fgImgPlace1" presStyleIdx="10" presStyleCnt="11"/>
      <dgm:spPr/>
    </dgm:pt>
    <dgm:pt modelId="{C7C57612-AE90-4FA6-8F08-4B8EE318B13E}" type="pres">
      <dgm:prSet presAssocID="{65319287-3208-45B1-B3C4-F572C73C1499}" presName="txShp" presStyleLbl="node1" presStyleIdx="10" presStyleCnt="11">
        <dgm:presLayoutVars>
          <dgm:bulletEnabled val="1"/>
        </dgm:presLayoutVars>
      </dgm:prSet>
      <dgm:spPr/>
      <dgm:t>
        <a:bodyPr/>
        <a:lstStyle/>
        <a:p>
          <a:endParaRPr lang="en-IN"/>
        </a:p>
      </dgm:t>
    </dgm:pt>
  </dgm:ptLst>
  <dgm:cxnLst>
    <dgm:cxn modelId="{54856E86-97F8-46ED-9114-12128D67756F}" srcId="{C623B788-777A-4811-A0F1-8E3FB5E928D3}" destId="{440628D0-53D5-41E5-8439-FA6488DCAD11}" srcOrd="6" destOrd="0" parTransId="{CFD87368-2CD6-4775-8FEF-574773D8989D}" sibTransId="{0EB5D81D-E465-4EAD-A855-AA80133F62D8}"/>
    <dgm:cxn modelId="{36585BCF-AC78-4EB4-B8DA-EEB568A2441B}" type="presOf" srcId="{A1292C9B-E889-4B3D-92DB-C22A4C66E63B}" destId="{66ABFBE0-8EF3-484B-931E-856712A58CDD}" srcOrd="0" destOrd="0" presId="urn:microsoft.com/office/officeart/2005/8/layout/vList3"/>
    <dgm:cxn modelId="{CE415019-8D8E-4A7E-8E25-6C1F6770E923}" srcId="{C623B788-777A-4811-A0F1-8E3FB5E928D3}" destId="{922CD56E-3705-4298-A56E-D675A8C4CF82}" srcOrd="2" destOrd="0" parTransId="{3D97FB05-12C7-4691-A7BA-A3F08C176929}" sibTransId="{54DF14C2-181B-47D6-9E72-69F234A9B2DC}"/>
    <dgm:cxn modelId="{3EF82328-ADA8-40EF-8FFC-DE33FD6973FB}" type="presOf" srcId="{E6A48CB9-97FB-41B4-9238-986B1F80D483}" destId="{037D7BFE-2C6E-4E60-A191-2C0CFC5D6FE1}" srcOrd="0" destOrd="0" presId="urn:microsoft.com/office/officeart/2005/8/layout/vList3"/>
    <dgm:cxn modelId="{1E3B19E6-C396-46DD-80D2-DB417DA4B980}" srcId="{C623B788-777A-4811-A0F1-8E3FB5E928D3}" destId="{E6A48CB9-97FB-41B4-9238-986B1F80D483}" srcOrd="4" destOrd="0" parTransId="{6B89D38C-030E-4ECB-9DCE-96C7DBC5C093}" sibTransId="{B966E948-E18E-4B72-B2FB-6980976191F9}"/>
    <dgm:cxn modelId="{8E951F55-34EC-45FB-8076-E8282A6F136B}" srcId="{C623B788-777A-4811-A0F1-8E3FB5E928D3}" destId="{BD5B010E-8052-49A8-88F3-08655F78B740}" srcOrd="1" destOrd="0" parTransId="{C273EF00-0B0B-4099-863C-A018BCEC9D00}" sibTransId="{D8045D10-7DF0-4027-A385-E285C9624001}"/>
    <dgm:cxn modelId="{376116C3-25F4-48F7-8F70-F8DC6E500829}" srcId="{C623B788-777A-4811-A0F1-8E3FB5E928D3}" destId="{FFFF7CA3-3C30-4783-8371-D133C11AA857}" srcOrd="8" destOrd="0" parTransId="{A4C0616A-AFBC-4B93-B2F8-2CA4DF50244D}" sibTransId="{9F3964E9-8BF7-42FE-B696-43879B42AC01}"/>
    <dgm:cxn modelId="{7824BE1D-5468-4DFE-8F48-98471DC42667}" type="presOf" srcId="{1CBF61CA-04F4-4ED3-9BF7-86AEB44AA6A6}" destId="{EF04E8AF-CEB3-4E78-850C-321762C683CD}" srcOrd="0" destOrd="0" presId="urn:microsoft.com/office/officeart/2005/8/layout/vList3"/>
    <dgm:cxn modelId="{B3B77B12-2E3C-4D00-BB0A-F81711678E7F}" srcId="{C623B788-777A-4811-A0F1-8E3FB5E928D3}" destId="{65319287-3208-45B1-B3C4-F572C73C1499}" srcOrd="10" destOrd="0" parTransId="{06110825-F436-4FB7-BA0E-3E73E4468F99}" sibTransId="{71BDC473-DF74-4BCB-BB89-F55AB80349FE}"/>
    <dgm:cxn modelId="{763AD32A-BFF4-4E59-B482-C781A7A32D21}" srcId="{C623B788-777A-4811-A0F1-8E3FB5E928D3}" destId="{EB0CE988-7E5B-41E5-BDBD-7CE7AD82CEB7}" srcOrd="7" destOrd="0" parTransId="{3F22AC23-94F7-44E9-B19C-B1C38B56EA83}" sibTransId="{2A221172-7A8E-4773-86B8-CF823E098796}"/>
    <dgm:cxn modelId="{AC2A7B70-4F0C-4B38-AF76-4221DE87027D}" type="presOf" srcId="{CCDB2B4F-4D70-4159-BF6D-C140FA18ACDF}" destId="{FCC5DB8F-851F-4366-9F66-FC863239BCA1}" srcOrd="0" destOrd="0" presId="urn:microsoft.com/office/officeart/2005/8/layout/vList3"/>
    <dgm:cxn modelId="{C3FB5B0C-77E3-43DC-A8C3-269C110CE4FD}" type="presOf" srcId="{C623B788-777A-4811-A0F1-8E3FB5E928D3}" destId="{A37B1F16-2178-417C-98ED-DFD91649E0ED}" srcOrd="0" destOrd="0" presId="urn:microsoft.com/office/officeart/2005/8/layout/vList3"/>
    <dgm:cxn modelId="{898235E8-C226-4AE6-87A7-CF61058B2760}" srcId="{C623B788-777A-4811-A0F1-8E3FB5E928D3}" destId="{0992099B-6404-4A43-A68B-7CC9C5D2FC63}" srcOrd="3" destOrd="0" parTransId="{CA955440-601D-4F77-9A12-40871E564C6A}" sibTransId="{2054FE7C-BB83-4501-A47D-247017852C32}"/>
    <dgm:cxn modelId="{9E02A7FA-933B-422B-9EF6-0A58BE4F9645}" srcId="{C623B788-777A-4811-A0F1-8E3FB5E928D3}" destId="{1CBF61CA-04F4-4ED3-9BF7-86AEB44AA6A6}" srcOrd="0" destOrd="0" parTransId="{79A711E1-E41F-4E52-9843-1BDA35A563A6}" sibTransId="{3E7F9FEA-0AB8-4F83-A660-8EC89E56CB5C}"/>
    <dgm:cxn modelId="{9BD670F7-8082-4382-BCBF-B661ED53E85E}" srcId="{C623B788-777A-4811-A0F1-8E3FB5E928D3}" destId="{CCDB2B4F-4D70-4159-BF6D-C140FA18ACDF}" srcOrd="9" destOrd="0" parTransId="{6EB62755-D158-4534-9AED-0B33653CF727}" sibTransId="{1EC58CFF-2FC0-404D-920C-68D8DA14CAE4}"/>
    <dgm:cxn modelId="{EE8BB8B2-8763-48E7-9FDF-A49BA1E19AEF}" type="presOf" srcId="{BD5B010E-8052-49A8-88F3-08655F78B740}" destId="{679A0396-0A88-4551-A375-56C68ECEF9BF}" srcOrd="0" destOrd="0" presId="urn:microsoft.com/office/officeart/2005/8/layout/vList3"/>
    <dgm:cxn modelId="{0CB14475-ED2E-46CC-9DEA-916E901AD169}" srcId="{C623B788-777A-4811-A0F1-8E3FB5E928D3}" destId="{A1292C9B-E889-4B3D-92DB-C22A4C66E63B}" srcOrd="5" destOrd="0" parTransId="{167F1C80-AFF7-471D-8CA2-4173ABD442C1}" sibTransId="{B86AF86E-2458-4553-8F15-678638E08ED4}"/>
    <dgm:cxn modelId="{817631BF-88F4-471D-95BF-E527229D29DD}" type="presOf" srcId="{EB0CE988-7E5B-41E5-BDBD-7CE7AD82CEB7}" destId="{F1D847EB-1170-441E-912A-D60E24F8C407}" srcOrd="0" destOrd="0" presId="urn:microsoft.com/office/officeart/2005/8/layout/vList3"/>
    <dgm:cxn modelId="{54C044DC-5309-45BA-B48C-21A40854633A}" type="presOf" srcId="{65319287-3208-45B1-B3C4-F572C73C1499}" destId="{C7C57612-AE90-4FA6-8F08-4B8EE318B13E}" srcOrd="0" destOrd="0" presId="urn:microsoft.com/office/officeart/2005/8/layout/vList3"/>
    <dgm:cxn modelId="{8A195D83-6683-4A7B-BC90-CFC1737AA70D}" type="presOf" srcId="{FFFF7CA3-3C30-4783-8371-D133C11AA857}" destId="{616C744D-7521-49D2-A29A-341258160782}" srcOrd="0" destOrd="0" presId="urn:microsoft.com/office/officeart/2005/8/layout/vList3"/>
    <dgm:cxn modelId="{B4DB99FF-98B0-4A40-9939-337B36D8E530}" type="presOf" srcId="{0992099B-6404-4A43-A68B-7CC9C5D2FC63}" destId="{629090C4-FE40-4156-A2BF-A2F6D4CFD4B1}" srcOrd="0" destOrd="0" presId="urn:microsoft.com/office/officeart/2005/8/layout/vList3"/>
    <dgm:cxn modelId="{D37D0A38-396C-42F1-833F-8EAAA90B1251}" type="presOf" srcId="{922CD56E-3705-4298-A56E-D675A8C4CF82}" destId="{5D0599F1-646F-4595-923C-81733DCBAD99}" srcOrd="0" destOrd="0" presId="urn:microsoft.com/office/officeart/2005/8/layout/vList3"/>
    <dgm:cxn modelId="{4455904D-2A00-4571-BB6A-5BCC3D2BCB50}" type="presOf" srcId="{440628D0-53D5-41E5-8439-FA6488DCAD11}" destId="{64E280E2-3F9A-43F3-9A5C-62E1E70F743E}" srcOrd="0" destOrd="0" presId="urn:microsoft.com/office/officeart/2005/8/layout/vList3"/>
    <dgm:cxn modelId="{4ECD3178-F594-4E87-B66A-EA4164AF39F7}" type="presParOf" srcId="{A37B1F16-2178-417C-98ED-DFD91649E0ED}" destId="{FE472AA5-03AE-4A0A-AD5A-D726B6A1B3FE}" srcOrd="0" destOrd="0" presId="urn:microsoft.com/office/officeart/2005/8/layout/vList3"/>
    <dgm:cxn modelId="{2C2854D9-D1CB-41CD-B745-A0D7F31A1B30}" type="presParOf" srcId="{FE472AA5-03AE-4A0A-AD5A-D726B6A1B3FE}" destId="{4ECF21BD-20AB-4E85-9B6B-7A0E9B8CAEC0}" srcOrd="0" destOrd="0" presId="urn:microsoft.com/office/officeart/2005/8/layout/vList3"/>
    <dgm:cxn modelId="{F7240554-3D5D-423C-ABF8-A664FC5507BC}" type="presParOf" srcId="{FE472AA5-03AE-4A0A-AD5A-D726B6A1B3FE}" destId="{EF04E8AF-CEB3-4E78-850C-321762C683CD}" srcOrd="1" destOrd="0" presId="urn:microsoft.com/office/officeart/2005/8/layout/vList3"/>
    <dgm:cxn modelId="{69455F3F-41E5-49DF-A929-FF17B534ACE2}" type="presParOf" srcId="{A37B1F16-2178-417C-98ED-DFD91649E0ED}" destId="{0F3BD544-20A8-4575-B777-28106B269DAE}" srcOrd="1" destOrd="0" presId="urn:microsoft.com/office/officeart/2005/8/layout/vList3"/>
    <dgm:cxn modelId="{0227E133-F3B7-42B0-95CD-ED9C280B2C35}" type="presParOf" srcId="{A37B1F16-2178-417C-98ED-DFD91649E0ED}" destId="{3C181A47-16BC-4DE1-BB25-B3729396C641}" srcOrd="2" destOrd="0" presId="urn:microsoft.com/office/officeart/2005/8/layout/vList3"/>
    <dgm:cxn modelId="{D2191D81-BBAE-4835-9E27-B3B641C27143}" type="presParOf" srcId="{3C181A47-16BC-4DE1-BB25-B3729396C641}" destId="{A990DABF-D58E-4373-96E5-299FDA728C1F}" srcOrd="0" destOrd="0" presId="urn:microsoft.com/office/officeart/2005/8/layout/vList3"/>
    <dgm:cxn modelId="{E05DA45C-1D9D-4D90-AA41-CA02FCC7C602}" type="presParOf" srcId="{3C181A47-16BC-4DE1-BB25-B3729396C641}" destId="{679A0396-0A88-4551-A375-56C68ECEF9BF}" srcOrd="1" destOrd="0" presId="urn:microsoft.com/office/officeart/2005/8/layout/vList3"/>
    <dgm:cxn modelId="{49970629-5D75-446A-9456-2ECAED226C1F}" type="presParOf" srcId="{A37B1F16-2178-417C-98ED-DFD91649E0ED}" destId="{280B9B74-060F-4F20-912F-3A1CF5E74E41}" srcOrd="3" destOrd="0" presId="urn:microsoft.com/office/officeart/2005/8/layout/vList3"/>
    <dgm:cxn modelId="{78F88850-3330-4DA8-8849-CBD283365914}" type="presParOf" srcId="{A37B1F16-2178-417C-98ED-DFD91649E0ED}" destId="{554CCAC8-38F0-4BC5-8322-3792639F647B}" srcOrd="4" destOrd="0" presId="urn:microsoft.com/office/officeart/2005/8/layout/vList3"/>
    <dgm:cxn modelId="{B098AE5D-2CF9-468E-AB7E-CE5E5BBD0528}" type="presParOf" srcId="{554CCAC8-38F0-4BC5-8322-3792639F647B}" destId="{FC7AECC4-E717-4BB1-B3FD-82A5A18C8888}" srcOrd="0" destOrd="0" presId="urn:microsoft.com/office/officeart/2005/8/layout/vList3"/>
    <dgm:cxn modelId="{84FB8EC5-A778-4CFB-AB1D-F22ECD81E840}" type="presParOf" srcId="{554CCAC8-38F0-4BC5-8322-3792639F647B}" destId="{5D0599F1-646F-4595-923C-81733DCBAD99}" srcOrd="1" destOrd="0" presId="urn:microsoft.com/office/officeart/2005/8/layout/vList3"/>
    <dgm:cxn modelId="{18386098-39AF-4188-AECD-FDFFE9D05EA6}" type="presParOf" srcId="{A37B1F16-2178-417C-98ED-DFD91649E0ED}" destId="{7097483D-542B-488C-8678-CF72EF3E28BD}" srcOrd="5" destOrd="0" presId="urn:microsoft.com/office/officeart/2005/8/layout/vList3"/>
    <dgm:cxn modelId="{3E591DAD-ABB7-4EDA-B481-AF1B903B99EF}" type="presParOf" srcId="{A37B1F16-2178-417C-98ED-DFD91649E0ED}" destId="{5D270C3F-698D-44B3-B4FB-7C486D902D60}" srcOrd="6" destOrd="0" presId="urn:microsoft.com/office/officeart/2005/8/layout/vList3"/>
    <dgm:cxn modelId="{E8630525-D62E-4307-A9C9-6E197D47C146}" type="presParOf" srcId="{5D270C3F-698D-44B3-B4FB-7C486D902D60}" destId="{F7A24121-F22C-4AA2-9CC4-D47E2D635412}" srcOrd="0" destOrd="0" presId="urn:microsoft.com/office/officeart/2005/8/layout/vList3"/>
    <dgm:cxn modelId="{0D5522FD-B2BD-4BFF-94A1-BD35391E9A14}" type="presParOf" srcId="{5D270C3F-698D-44B3-B4FB-7C486D902D60}" destId="{629090C4-FE40-4156-A2BF-A2F6D4CFD4B1}" srcOrd="1" destOrd="0" presId="urn:microsoft.com/office/officeart/2005/8/layout/vList3"/>
    <dgm:cxn modelId="{82017D0E-CC45-4C79-8F85-A564BEBC0325}" type="presParOf" srcId="{A37B1F16-2178-417C-98ED-DFD91649E0ED}" destId="{BBCA0F3E-BDD9-429E-923E-FCBA3763484B}" srcOrd="7" destOrd="0" presId="urn:microsoft.com/office/officeart/2005/8/layout/vList3"/>
    <dgm:cxn modelId="{15BFFBC6-8565-4AF2-88E2-3DB842C2CA76}" type="presParOf" srcId="{A37B1F16-2178-417C-98ED-DFD91649E0ED}" destId="{23BED8EB-724A-4854-B2DD-78E636BE88B7}" srcOrd="8" destOrd="0" presId="urn:microsoft.com/office/officeart/2005/8/layout/vList3"/>
    <dgm:cxn modelId="{032CAA74-9F5E-4A5F-A880-8CFA494B9511}" type="presParOf" srcId="{23BED8EB-724A-4854-B2DD-78E636BE88B7}" destId="{AE2024B1-081E-4089-8078-34897247E4C6}" srcOrd="0" destOrd="0" presId="urn:microsoft.com/office/officeart/2005/8/layout/vList3"/>
    <dgm:cxn modelId="{7DCEDE5F-3BE4-43B2-9D24-A387AA6C14B1}" type="presParOf" srcId="{23BED8EB-724A-4854-B2DD-78E636BE88B7}" destId="{037D7BFE-2C6E-4E60-A191-2C0CFC5D6FE1}" srcOrd="1" destOrd="0" presId="urn:microsoft.com/office/officeart/2005/8/layout/vList3"/>
    <dgm:cxn modelId="{677FC806-42DA-4BBF-9BA1-DBDF752F4130}" type="presParOf" srcId="{A37B1F16-2178-417C-98ED-DFD91649E0ED}" destId="{3BF6C549-ADB0-410D-B79D-812055C13307}" srcOrd="9" destOrd="0" presId="urn:microsoft.com/office/officeart/2005/8/layout/vList3"/>
    <dgm:cxn modelId="{0BCC02EE-3A22-4588-8F50-A58E60D9428D}" type="presParOf" srcId="{A37B1F16-2178-417C-98ED-DFD91649E0ED}" destId="{7DB27DA1-824E-427D-B8DC-49339D806C79}" srcOrd="10" destOrd="0" presId="urn:microsoft.com/office/officeart/2005/8/layout/vList3"/>
    <dgm:cxn modelId="{AD5318A4-2DBC-4087-94E2-4FD7794F23CF}" type="presParOf" srcId="{7DB27DA1-824E-427D-B8DC-49339D806C79}" destId="{B85FB656-6849-4C9F-A537-AC1E2770C15E}" srcOrd="0" destOrd="0" presId="urn:microsoft.com/office/officeart/2005/8/layout/vList3"/>
    <dgm:cxn modelId="{8E74C781-ED4C-4CED-84E1-E2AF116905CB}" type="presParOf" srcId="{7DB27DA1-824E-427D-B8DC-49339D806C79}" destId="{66ABFBE0-8EF3-484B-931E-856712A58CDD}" srcOrd="1" destOrd="0" presId="urn:microsoft.com/office/officeart/2005/8/layout/vList3"/>
    <dgm:cxn modelId="{428C3386-3956-4FA9-A46B-A72149227B9E}" type="presParOf" srcId="{A37B1F16-2178-417C-98ED-DFD91649E0ED}" destId="{B8096841-F554-4D82-8570-EB07E48A390D}" srcOrd="11" destOrd="0" presId="urn:microsoft.com/office/officeart/2005/8/layout/vList3"/>
    <dgm:cxn modelId="{2A612A59-7F69-403A-8BAC-2568E29F8EF7}" type="presParOf" srcId="{A37B1F16-2178-417C-98ED-DFD91649E0ED}" destId="{73A2463B-B159-49D9-AF4A-BA17500E0201}" srcOrd="12" destOrd="0" presId="urn:microsoft.com/office/officeart/2005/8/layout/vList3"/>
    <dgm:cxn modelId="{5EA8CD37-C6AD-42F0-8895-CC0137077C47}" type="presParOf" srcId="{73A2463B-B159-49D9-AF4A-BA17500E0201}" destId="{9D92A490-07CC-4A72-B478-1A8431A4344C}" srcOrd="0" destOrd="0" presId="urn:microsoft.com/office/officeart/2005/8/layout/vList3"/>
    <dgm:cxn modelId="{6324401C-5489-4D5F-AE69-0065EE2045B1}" type="presParOf" srcId="{73A2463B-B159-49D9-AF4A-BA17500E0201}" destId="{64E280E2-3F9A-43F3-9A5C-62E1E70F743E}" srcOrd="1" destOrd="0" presId="urn:microsoft.com/office/officeart/2005/8/layout/vList3"/>
    <dgm:cxn modelId="{C191E996-3C3D-4AB6-9D87-9D6FD33EA38C}" type="presParOf" srcId="{A37B1F16-2178-417C-98ED-DFD91649E0ED}" destId="{91FEF7E4-FCE9-410F-92F8-408CA934D445}" srcOrd="13" destOrd="0" presId="urn:microsoft.com/office/officeart/2005/8/layout/vList3"/>
    <dgm:cxn modelId="{BA9199CC-9E43-4A05-894F-8B499118111E}" type="presParOf" srcId="{A37B1F16-2178-417C-98ED-DFD91649E0ED}" destId="{A66AE313-8348-4D32-8AF6-87EA5BE60C02}" srcOrd="14" destOrd="0" presId="urn:microsoft.com/office/officeart/2005/8/layout/vList3"/>
    <dgm:cxn modelId="{E067DAFD-96D8-43D7-B675-E458BCAFFEFA}" type="presParOf" srcId="{A66AE313-8348-4D32-8AF6-87EA5BE60C02}" destId="{B71EEE73-F7CA-42FE-8A70-992CD3AA4E30}" srcOrd="0" destOrd="0" presId="urn:microsoft.com/office/officeart/2005/8/layout/vList3"/>
    <dgm:cxn modelId="{940ED35C-DE8E-4FF1-9FE9-8552DD96FA8E}" type="presParOf" srcId="{A66AE313-8348-4D32-8AF6-87EA5BE60C02}" destId="{F1D847EB-1170-441E-912A-D60E24F8C407}" srcOrd="1" destOrd="0" presId="urn:microsoft.com/office/officeart/2005/8/layout/vList3"/>
    <dgm:cxn modelId="{FC9BC3F3-AC14-4D0C-8745-053DBE3152CC}" type="presParOf" srcId="{A37B1F16-2178-417C-98ED-DFD91649E0ED}" destId="{38691C95-2176-427E-BE6F-9037962A5987}" srcOrd="15" destOrd="0" presId="urn:microsoft.com/office/officeart/2005/8/layout/vList3"/>
    <dgm:cxn modelId="{1CC60CCA-9698-48D9-8374-A4C39544D7F4}" type="presParOf" srcId="{A37B1F16-2178-417C-98ED-DFD91649E0ED}" destId="{484D04F5-B40B-40AE-A968-36748E8D4411}" srcOrd="16" destOrd="0" presId="urn:microsoft.com/office/officeart/2005/8/layout/vList3"/>
    <dgm:cxn modelId="{FFA319E8-37F3-4AEF-8EEC-3C9C4B485CD2}" type="presParOf" srcId="{484D04F5-B40B-40AE-A968-36748E8D4411}" destId="{AE5E08BC-61BD-4F9F-B0FF-F28278E6FBE8}" srcOrd="0" destOrd="0" presId="urn:microsoft.com/office/officeart/2005/8/layout/vList3"/>
    <dgm:cxn modelId="{15E0310B-FEA2-4095-AB92-CFE85E4FE1E3}" type="presParOf" srcId="{484D04F5-B40B-40AE-A968-36748E8D4411}" destId="{616C744D-7521-49D2-A29A-341258160782}" srcOrd="1" destOrd="0" presId="urn:microsoft.com/office/officeart/2005/8/layout/vList3"/>
    <dgm:cxn modelId="{E2B1B6AA-1915-45EF-A0FF-48F155E48A4E}" type="presParOf" srcId="{A37B1F16-2178-417C-98ED-DFD91649E0ED}" destId="{FD3D6E8E-3C8A-4EF4-AA67-0F5321A31363}" srcOrd="17" destOrd="0" presId="urn:microsoft.com/office/officeart/2005/8/layout/vList3"/>
    <dgm:cxn modelId="{1122D182-78D7-4A9B-8FF5-B1BA204F6090}" type="presParOf" srcId="{A37B1F16-2178-417C-98ED-DFD91649E0ED}" destId="{09A0F91B-2656-44D8-9289-C755BD0224A1}" srcOrd="18" destOrd="0" presId="urn:microsoft.com/office/officeart/2005/8/layout/vList3"/>
    <dgm:cxn modelId="{832850DB-DDC6-4610-9C70-2649F178C6A4}" type="presParOf" srcId="{09A0F91B-2656-44D8-9289-C755BD0224A1}" destId="{36414352-4164-42DE-B73C-155DD1B802C2}" srcOrd="0" destOrd="0" presId="urn:microsoft.com/office/officeart/2005/8/layout/vList3"/>
    <dgm:cxn modelId="{6280AC86-5B3E-4D0B-B1F2-1F3788451DF0}" type="presParOf" srcId="{09A0F91B-2656-44D8-9289-C755BD0224A1}" destId="{FCC5DB8F-851F-4366-9F66-FC863239BCA1}" srcOrd="1" destOrd="0" presId="urn:microsoft.com/office/officeart/2005/8/layout/vList3"/>
    <dgm:cxn modelId="{8BB4FB04-6ED0-4802-82F7-5EA15FFD3556}" type="presParOf" srcId="{A37B1F16-2178-417C-98ED-DFD91649E0ED}" destId="{BE4432EA-BC18-4C9F-B32B-769B0F11508C}" srcOrd="19" destOrd="0" presId="urn:microsoft.com/office/officeart/2005/8/layout/vList3"/>
    <dgm:cxn modelId="{6FF99A58-720A-44F5-B70E-CE7F359286B3}" type="presParOf" srcId="{A37B1F16-2178-417C-98ED-DFD91649E0ED}" destId="{BDA670FB-F90D-449C-AFB3-3B9713547E81}" srcOrd="20" destOrd="0" presId="urn:microsoft.com/office/officeart/2005/8/layout/vList3"/>
    <dgm:cxn modelId="{0469562F-6DA3-4550-9A18-2C04C39E3A3D}" type="presParOf" srcId="{BDA670FB-F90D-449C-AFB3-3B9713547E81}" destId="{2B22A9D7-32D7-4A21-AF79-A2D8691F5564}" srcOrd="0" destOrd="0" presId="urn:microsoft.com/office/officeart/2005/8/layout/vList3"/>
    <dgm:cxn modelId="{4209C1D3-4DB0-4A7A-8337-A51B400B9B99}" type="presParOf" srcId="{BDA670FB-F90D-449C-AFB3-3B9713547E81}" destId="{C7C57612-AE90-4FA6-8F08-4B8EE318B13E}"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4FCA8D-E8D9-4747-98A9-03C319E88F8F}" type="doc">
      <dgm:prSet loTypeId="urn:microsoft.com/office/officeart/2005/8/layout/process4" loCatId="list" qsTypeId="urn:microsoft.com/office/officeart/2005/8/quickstyle/3d2" qsCatId="3D" csTypeId="urn:microsoft.com/office/officeart/2005/8/colors/accent1_2" csCatId="accent1" phldr="1"/>
      <dgm:spPr/>
      <dgm:t>
        <a:bodyPr/>
        <a:lstStyle/>
        <a:p>
          <a:endParaRPr lang="en-US"/>
        </a:p>
      </dgm:t>
    </dgm:pt>
    <dgm:pt modelId="{B836F292-98D6-4DA8-ACFF-A9A29CF05116}">
      <dgm:prSet custT="1"/>
      <dgm:spPr/>
      <dgm:t>
        <a:bodyPr/>
        <a:lstStyle/>
        <a:p>
          <a:r>
            <a:rPr lang="en-IN" sz="2400" b="1" dirty="0" smtClean="0"/>
            <a:t>Title page</a:t>
          </a:r>
          <a:endParaRPr lang="en-US" sz="2400" b="1" dirty="0"/>
        </a:p>
      </dgm:t>
    </dgm:pt>
    <dgm:pt modelId="{21922AF4-A918-481F-A606-59ABA57881CC}" type="parTrans" cxnId="{2969CF47-E104-4815-8D5A-DC9034212E99}">
      <dgm:prSet/>
      <dgm:spPr/>
      <dgm:t>
        <a:bodyPr/>
        <a:lstStyle/>
        <a:p>
          <a:endParaRPr lang="en-US"/>
        </a:p>
      </dgm:t>
    </dgm:pt>
    <dgm:pt modelId="{69AB1275-A385-47FD-9F96-10CA2FCBC18D}" type="sibTrans" cxnId="{2969CF47-E104-4815-8D5A-DC9034212E99}">
      <dgm:prSet/>
      <dgm:spPr/>
      <dgm:t>
        <a:bodyPr/>
        <a:lstStyle/>
        <a:p>
          <a:endParaRPr lang="en-US"/>
        </a:p>
      </dgm:t>
    </dgm:pt>
    <dgm:pt modelId="{64E99BB4-B66A-4A6C-A814-A6E15A68DC77}">
      <dgm:prSet custT="1"/>
      <dgm:spPr/>
      <dgm:t>
        <a:bodyPr/>
        <a:lstStyle/>
        <a:p>
          <a:r>
            <a:rPr lang="en-IN" sz="2400" b="1" dirty="0" smtClean="0"/>
            <a:t>Table of Contents</a:t>
          </a:r>
          <a:endParaRPr lang="en-US" sz="2400" b="1" dirty="0"/>
        </a:p>
      </dgm:t>
    </dgm:pt>
    <dgm:pt modelId="{99121B47-C9D8-4572-B3D3-85A5AF40385F}" type="parTrans" cxnId="{9F9CB1F4-36E9-4874-83BB-0DD029858D74}">
      <dgm:prSet/>
      <dgm:spPr/>
      <dgm:t>
        <a:bodyPr/>
        <a:lstStyle/>
        <a:p>
          <a:endParaRPr lang="en-US"/>
        </a:p>
      </dgm:t>
    </dgm:pt>
    <dgm:pt modelId="{0E4D911B-43D5-4DF6-A0C0-E6E697DD618D}" type="sibTrans" cxnId="{9F9CB1F4-36E9-4874-83BB-0DD029858D74}">
      <dgm:prSet/>
      <dgm:spPr/>
      <dgm:t>
        <a:bodyPr/>
        <a:lstStyle/>
        <a:p>
          <a:endParaRPr lang="en-US"/>
        </a:p>
      </dgm:t>
    </dgm:pt>
    <dgm:pt modelId="{12FCA18F-633C-4844-8D68-5A77930FBEC0}">
      <dgm:prSet custT="1"/>
      <dgm:spPr/>
      <dgm:t>
        <a:bodyPr/>
        <a:lstStyle/>
        <a:p>
          <a:r>
            <a:rPr lang="en-IN" sz="2400" b="1" dirty="0" smtClean="0"/>
            <a:t>Abbreviations and/or glossary</a:t>
          </a:r>
          <a:endParaRPr lang="en-US" sz="2400" b="1" dirty="0"/>
        </a:p>
      </dgm:t>
    </dgm:pt>
    <dgm:pt modelId="{70C3B1B8-5F6A-49B4-BBB3-16ECCF0E6D3D}" type="parTrans" cxnId="{CF0160BC-A601-4F28-A779-2D687B5EBE3F}">
      <dgm:prSet/>
      <dgm:spPr/>
      <dgm:t>
        <a:bodyPr/>
        <a:lstStyle/>
        <a:p>
          <a:endParaRPr lang="en-US"/>
        </a:p>
      </dgm:t>
    </dgm:pt>
    <dgm:pt modelId="{4E4957AE-0B17-455E-9EBF-68F02833BD0D}" type="sibTrans" cxnId="{CF0160BC-A601-4F28-A779-2D687B5EBE3F}">
      <dgm:prSet/>
      <dgm:spPr/>
      <dgm:t>
        <a:bodyPr/>
        <a:lstStyle/>
        <a:p>
          <a:endParaRPr lang="en-US"/>
        </a:p>
      </dgm:t>
    </dgm:pt>
    <dgm:pt modelId="{16B95A6A-7F1B-4D26-9D38-E238F7402DCB}">
      <dgm:prSet custT="1"/>
      <dgm:spPr/>
      <dgm:t>
        <a:bodyPr/>
        <a:lstStyle/>
        <a:p>
          <a:r>
            <a:rPr lang="en-IN" sz="2400" b="1" dirty="0" smtClean="0"/>
            <a:t>Acknowledgements</a:t>
          </a:r>
          <a:endParaRPr lang="en-US" sz="2400" b="1" dirty="0"/>
        </a:p>
      </dgm:t>
    </dgm:pt>
    <dgm:pt modelId="{1045F062-C1A0-495E-8289-8C06A9AADC00}" type="parTrans" cxnId="{D380E48B-DDC9-44FC-B0CE-416CEE4B3BB8}">
      <dgm:prSet/>
      <dgm:spPr/>
      <dgm:t>
        <a:bodyPr/>
        <a:lstStyle/>
        <a:p>
          <a:endParaRPr lang="en-US"/>
        </a:p>
      </dgm:t>
    </dgm:pt>
    <dgm:pt modelId="{297F85C0-C859-458E-99CF-B49318F803E8}" type="sibTrans" cxnId="{D380E48B-DDC9-44FC-B0CE-416CEE4B3BB8}">
      <dgm:prSet/>
      <dgm:spPr/>
      <dgm:t>
        <a:bodyPr/>
        <a:lstStyle/>
        <a:p>
          <a:endParaRPr lang="en-US"/>
        </a:p>
      </dgm:t>
    </dgm:pt>
    <dgm:pt modelId="{DC636528-B068-433F-8E24-C40B84EF8BD4}">
      <dgm:prSet custT="1"/>
      <dgm:spPr/>
      <dgm:t>
        <a:bodyPr/>
        <a:lstStyle/>
        <a:p>
          <a:r>
            <a:rPr lang="en-IN" sz="2400" b="1" dirty="0" smtClean="0"/>
            <a:t>Abstract</a:t>
          </a:r>
          <a:endParaRPr lang="en-US" sz="2400" b="1" dirty="0"/>
        </a:p>
      </dgm:t>
    </dgm:pt>
    <dgm:pt modelId="{F3E18DB7-B4AE-457C-A58F-452AD91AA645}" type="parTrans" cxnId="{24BB9204-1F2A-49CF-A926-B1EF5B177F0F}">
      <dgm:prSet/>
      <dgm:spPr/>
      <dgm:t>
        <a:bodyPr/>
        <a:lstStyle/>
        <a:p>
          <a:endParaRPr lang="en-US"/>
        </a:p>
      </dgm:t>
    </dgm:pt>
    <dgm:pt modelId="{148AD2D1-D5B5-4757-8D81-B0EAAF290D11}" type="sibTrans" cxnId="{24BB9204-1F2A-49CF-A926-B1EF5B177F0F}">
      <dgm:prSet/>
      <dgm:spPr/>
      <dgm:t>
        <a:bodyPr/>
        <a:lstStyle/>
        <a:p>
          <a:endParaRPr lang="en-US"/>
        </a:p>
      </dgm:t>
    </dgm:pt>
    <dgm:pt modelId="{ADBD4CFE-5F41-4BE8-8959-82F5146B0867}">
      <dgm:prSet custT="1"/>
      <dgm:spPr/>
      <dgm:t>
        <a:bodyPr/>
        <a:lstStyle/>
        <a:p>
          <a:r>
            <a:rPr lang="en-IN" sz="2400" b="1" dirty="0" smtClean="0"/>
            <a:t>Introduction</a:t>
          </a:r>
          <a:endParaRPr lang="en-US" sz="2400" b="1" dirty="0"/>
        </a:p>
      </dgm:t>
    </dgm:pt>
    <dgm:pt modelId="{BD73D595-7D97-4DBC-9257-4E3AA902DD7C}" type="parTrans" cxnId="{A0832061-4B83-478B-A99D-3D2FD1052E43}">
      <dgm:prSet/>
      <dgm:spPr/>
      <dgm:t>
        <a:bodyPr/>
        <a:lstStyle/>
        <a:p>
          <a:endParaRPr lang="en-US"/>
        </a:p>
      </dgm:t>
    </dgm:pt>
    <dgm:pt modelId="{8718D63D-F1A4-4BFA-BA5E-68E130130455}" type="sibTrans" cxnId="{A0832061-4B83-478B-A99D-3D2FD1052E43}">
      <dgm:prSet/>
      <dgm:spPr/>
      <dgm:t>
        <a:bodyPr/>
        <a:lstStyle/>
        <a:p>
          <a:endParaRPr lang="en-US"/>
        </a:p>
      </dgm:t>
    </dgm:pt>
    <dgm:pt modelId="{18F2ECA0-F774-4FC9-9129-C76B5BF50D22}">
      <dgm:prSet custT="1"/>
      <dgm:spPr/>
      <dgm:t>
        <a:bodyPr/>
        <a:lstStyle/>
        <a:p>
          <a:r>
            <a:rPr lang="en-IN" sz="2400" b="1" dirty="0" smtClean="0"/>
            <a:t>Body</a:t>
          </a:r>
          <a:endParaRPr lang="en-US" sz="2400" b="1" dirty="0"/>
        </a:p>
      </dgm:t>
    </dgm:pt>
    <dgm:pt modelId="{CA794B18-3CBC-4AB5-AFAC-EE27B24798BB}" type="parTrans" cxnId="{FB266BE7-C8D8-4E20-8359-80712C2AA664}">
      <dgm:prSet/>
      <dgm:spPr/>
      <dgm:t>
        <a:bodyPr/>
        <a:lstStyle/>
        <a:p>
          <a:endParaRPr lang="en-US"/>
        </a:p>
      </dgm:t>
    </dgm:pt>
    <dgm:pt modelId="{E5669FFF-1252-446A-93FD-24FDBDED698C}" type="sibTrans" cxnId="{FB266BE7-C8D8-4E20-8359-80712C2AA664}">
      <dgm:prSet/>
      <dgm:spPr/>
      <dgm:t>
        <a:bodyPr/>
        <a:lstStyle/>
        <a:p>
          <a:endParaRPr lang="en-US"/>
        </a:p>
      </dgm:t>
    </dgm:pt>
    <dgm:pt modelId="{947AC9E7-7847-420F-8588-09D06099BDF6}">
      <dgm:prSet custT="1"/>
      <dgm:spPr/>
      <dgm:t>
        <a:bodyPr/>
        <a:lstStyle/>
        <a:p>
          <a:r>
            <a:rPr lang="en-IN" sz="2400" b="1" dirty="0" smtClean="0"/>
            <a:t>Conclusion</a:t>
          </a:r>
          <a:endParaRPr lang="en-US" sz="2400" b="1" dirty="0"/>
        </a:p>
      </dgm:t>
    </dgm:pt>
    <dgm:pt modelId="{931B7688-F297-4294-AE84-42D22951266D}" type="parTrans" cxnId="{1453477E-83A7-47AD-B6EB-B27D3CF1C3A3}">
      <dgm:prSet/>
      <dgm:spPr/>
      <dgm:t>
        <a:bodyPr/>
        <a:lstStyle/>
        <a:p>
          <a:endParaRPr lang="en-US"/>
        </a:p>
      </dgm:t>
    </dgm:pt>
    <dgm:pt modelId="{F338FDB0-98BA-401F-AA11-FC21A218CE16}" type="sibTrans" cxnId="{1453477E-83A7-47AD-B6EB-B27D3CF1C3A3}">
      <dgm:prSet/>
      <dgm:spPr/>
      <dgm:t>
        <a:bodyPr/>
        <a:lstStyle/>
        <a:p>
          <a:endParaRPr lang="en-US"/>
        </a:p>
      </dgm:t>
    </dgm:pt>
    <dgm:pt modelId="{D83156D5-91FD-4793-82A0-A606AD2601C1}">
      <dgm:prSet custT="1"/>
      <dgm:spPr/>
      <dgm:t>
        <a:bodyPr/>
        <a:lstStyle/>
        <a:p>
          <a:r>
            <a:rPr lang="en-IN" sz="2400" b="1" dirty="0" smtClean="0"/>
            <a:t>Bibliography</a:t>
          </a:r>
          <a:endParaRPr lang="en-US" sz="2400" b="1" dirty="0"/>
        </a:p>
      </dgm:t>
    </dgm:pt>
    <dgm:pt modelId="{4146B1FD-C9AB-43BB-84F2-2472AE9AA03B}" type="parTrans" cxnId="{9D5D15A6-4D78-4D87-B5C4-B09D5AB4A5C0}">
      <dgm:prSet/>
      <dgm:spPr/>
      <dgm:t>
        <a:bodyPr/>
        <a:lstStyle/>
        <a:p>
          <a:endParaRPr lang="en-US"/>
        </a:p>
      </dgm:t>
    </dgm:pt>
    <dgm:pt modelId="{12DB9C79-840C-46AD-9231-8F96EF305341}" type="sibTrans" cxnId="{9D5D15A6-4D78-4D87-B5C4-B09D5AB4A5C0}">
      <dgm:prSet/>
      <dgm:spPr/>
      <dgm:t>
        <a:bodyPr/>
        <a:lstStyle/>
        <a:p>
          <a:endParaRPr lang="en-US"/>
        </a:p>
      </dgm:t>
    </dgm:pt>
    <dgm:pt modelId="{9DA7225B-5B29-4274-B73A-C6769B2196D9}" type="pres">
      <dgm:prSet presAssocID="{0C4FCA8D-E8D9-4747-98A9-03C319E88F8F}" presName="Name0" presStyleCnt="0">
        <dgm:presLayoutVars>
          <dgm:dir/>
          <dgm:animLvl val="lvl"/>
          <dgm:resizeHandles val="exact"/>
        </dgm:presLayoutVars>
      </dgm:prSet>
      <dgm:spPr/>
      <dgm:t>
        <a:bodyPr/>
        <a:lstStyle/>
        <a:p>
          <a:endParaRPr lang="en-US"/>
        </a:p>
      </dgm:t>
    </dgm:pt>
    <dgm:pt modelId="{DA637FAD-A1E4-4C25-BF98-9B700FB2D457}" type="pres">
      <dgm:prSet presAssocID="{D83156D5-91FD-4793-82A0-A606AD2601C1}" presName="boxAndChildren" presStyleCnt="0"/>
      <dgm:spPr/>
    </dgm:pt>
    <dgm:pt modelId="{BCF06E9F-2916-4613-A93A-FAAD8F62B128}" type="pres">
      <dgm:prSet presAssocID="{D83156D5-91FD-4793-82A0-A606AD2601C1}" presName="parentTextBox" presStyleLbl="node1" presStyleIdx="0" presStyleCnt="9"/>
      <dgm:spPr/>
      <dgm:t>
        <a:bodyPr/>
        <a:lstStyle/>
        <a:p>
          <a:endParaRPr lang="en-US"/>
        </a:p>
      </dgm:t>
    </dgm:pt>
    <dgm:pt modelId="{B68ABCF5-F6B3-4C5B-A6D1-6559EFBD5133}" type="pres">
      <dgm:prSet presAssocID="{F338FDB0-98BA-401F-AA11-FC21A218CE16}" presName="sp" presStyleCnt="0"/>
      <dgm:spPr/>
    </dgm:pt>
    <dgm:pt modelId="{2B02E7DF-7B4A-41CF-AC99-36293F162806}" type="pres">
      <dgm:prSet presAssocID="{947AC9E7-7847-420F-8588-09D06099BDF6}" presName="arrowAndChildren" presStyleCnt="0"/>
      <dgm:spPr/>
    </dgm:pt>
    <dgm:pt modelId="{2B4E7ED5-87EC-44DD-93DC-5C1D5F1EF6D0}" type="pres">
      <dgm:prSet presAssocID="{947AC9E7-7847-420F-8588-09D06099BDF6}" presName="parentTextArrow" presStyleLbl="node1" presStyleIdx="1" presStyleCnt="9"/>
      <dgm:spPr/>
      <dgm:t>
        <a:bodyPr/>
        <a:lstStyle/>
        <a:p>
          <a:endParaRPr lang="en-US"/>
        </a:p>
      </dgm:t>
    </dgm:pt>
    <dgm:pt modelId="{17043049-C4DF-472F-BDF4-A0AB0864EECD}" type="pres">
      <dgm:prSet presAssocID="{E5669FFF-1252-446A-93FD-24FDBDED698C}" presName="sp" presStyleCnt="0"/>
      <dgm:spPr/>
    </dgm:pt>
    <dgm:pt modelId="{37BF8D7E-2BEA-4169-A59D-7F4D9C98E160}" type="pres">
      <dgm:prSet presAssocID="{18F2ECA0-F774-4FC9-9129-C76B5BF50D22}" presName="arrowAndChildren" presStyleCnt="0"/>
      <dgm:spPr/>
    </dgm:pt>
    <dgm:pt modelId="{14B9CA5A-2774-4B7E-AF43-AF1EDE64AA45}" type="pres">
      <dgm:prSet presAssocID="{18F2ECA0-F774-4FC9-9129-C76B5BF50D22}" presName="parentTextArrow" presStyleLbl="node1" presStyleIdx="2" presStyleCnt="9"/>
      <dgm:spPr/>
      <dgm:t>
        <a:bodyPr/>
        <a:lstStyle/>
        <a:p>
          <a:endParaRPr lang="en-US"/>
        </a:p>
      </dgm:t>
    </dgm:pt>
    <dgm:pt modelId="{385294EB-ED7F-40F1-B64F-E0D7B9B8C716}" type="pres">
      <dgm:prSet presAssocID="{8718D63D-F1A4-4BFA-BA5E-68E130130455}" presName="sp" presStyleCnt="0"/>
      <dgm:spPr/>
    </dgm:pt>
    <dgm:pt modelId="{CA0F8736-A2C5-486D-9BD6-657958F060E2}" type="pres">
      <dgm:prSet presAssocID="{ADBD4CFE-5F41-4BE8-8959-82F5146B0867}" presName="arrowAndChildren" presStyleCnt="0"/>
      <dgm:spPr/>
    </dgm:pt>
    <dgm:pt modelId="{644CCA1B-EC69-4EF9-BBB6-CFA3834C9FA9}" type="pres">
      <dgm:prSet presAssocID="{ADBD4CFE-5F41-4BE8-8959-82F5146B0867}" presName="parentTextArrow" presStyleLbl="node1" presStyleIdx="3" presStyleCnt="9"/>
      <dgm:spPr/>
      <dgm:t>
        <a:bodyPr/>
        <a:lstStyle/>
        <a:p>
          <a:endParaRPr lang="en-US"/>
        </a:p>
      </dgm:t>
    </dgm:pt>
    <dgm:pt modelId="{A877191A-0835-46E9-984C-08A83DB81ADD}" type="pres">
      <dgm:prSet presAssocID="{148AD2D1-D5B5-4757-8D81-B0EAAF290D11}" presName="sp" presStyleCnt="0"/>
      <dgm:spPr/>
    </dgm:pt>
    <dgm:pt modelId="{2DF571EC-86F9-4D0F-B5E6-B18D96656018}" type="pres">
      <dgm:prSet presAssocID="{DC636528-B068-433F-8E24-C40B84EF8BD4}" presName="arrowAndChildren" presStyleCnt="0"/>
      <dgm:spPr/>
    </dgm:pt>
    <dgm:pt modelId="{B4250D37-D095-4E4B-83FE-1289CE93BF8D}" type="pres">
      <dgm:prSet presAssocID="{DC636528-B068-433F-8E24-C40B84EF8BD4}" presName="parentTextArrow" presStyleLbl="node1" presStyleIdx="4" presStyleCnt="9"/>
      <dgm:spPr/>
      <dgm:t>
        <a:bodyPr/>
        <a:lstStyle/>
        <a:p>
          <a:endParaRPr lang="en-US"/>
        </a:p>
      </dgm:t>
    </dgm:pt>
    <dgm:pt modelId="{C71E7804-2AB2-4C42-B265-B58895A3B8A8}" type="pres">
      <dgm:prSet presAssocID="{297F85C0-C859-458E-99CF-B49318F803E8}" presName="sp" presStyleCnt="0"/>
      <dgm:spPr/>
    </dgm:pt>
    <dgm:pt modelId="{77B179A2-F675-42BD-9297-A767A6595EBE}" type="pres">
      <dgm:prSet presAssocID="{16B95A6A-7F1B-4D26-9D38-E238F7402DCB}" presName="arrowAndChildren" presStyleCnt="0"/>
      <dgm:spPr/>
    </dgm:pt>
    <dgm:pt modelId="{2F3680C6-7715-4FB8-9297-648F1AD5A805}" type="pres">
      <dgm:prSet presAssocID="{16B95A6A-7F1B-4D26-9D38-E238F7402DCB}" presName="parentTextArrow" presStyleLbl="node1" presStyleIdx="5" presStyleCnt="9"/>
      <dgm:spPr/>
      <dgm:t>
        <a:bodyPr/>
        <a:lstStyle/>
        <a:p>
          <a:endParaRPr lang="en-US"/>
        </a:p>
      </dgm:t>
    </dgm:pt>
    <dgm:pt modelId="{ACE0E9EA-B4E1-44A9-8B30-557CF0A74778}" type="pres">
      <dgm:prSet presAssocID="{4E4957AE-0B17-455E-9EBF-68F02833BD0D}" presName="sp" presStyleCnt="0"/>
      <dgm:spPr/>
    </dgm:pt>
    <dgm:pt modelId="{FE14876C-F786-4E21-A477-F4D87034A063}" type="pres">
      <dgm:prSet presAssocID="{12FCA18F-633C-4844-8D68-5A77930FBEC0}" presName="arrowAndChildren" presStyleCnt="0"/>
      <dgm:spPr/>
    </dgm:pt>
    <dgm:pt modelId="{01D2DA67-5838-4796-A4A7-D6EF222F6799}" type="pres">
      <dgm:prSet presAssocID="{12FCA18F-633C-4844-8D68-5A77930FBEC0}" presName="parentTextArrow" presStyleLbl="node1" presStyleIdx="6" presStyleCnt="9"/>
      <dgm:spPr/>
      <dgm:t>
        <a:bodyPr/>
        <a:lstStyle/>
        <a:p>
          <a:endParaRPr lang="en-US"/>
        </a:p>
      </dgm:t>
    </dgm:pt>
    <dgm:pt modelId="{C3DEBE68-56AF-43E7-8D5A-47D7A0D20D16}" type="pres">
      <dgm:prSet presAssocID="{0E4D911B-43D5-4DF6-A0C0-E6E697DD618D}" presName="sp" presStyleCnt="0"/>
      <dgm:spPr/>
    </dgm:pt>
    <dgm:pt modelId="{C4B1A431-F4E2-499E-828E-A2B948E6B8A2}" type="pres">
      <dgm:prSet presAssocID="{64E99BB4-B66A-4A6C-A814-A6E15A68DC77}" presName="arrowAndChildren" presStyleCnt="0"/>
      <dgm:spPr/>
    </dgm:pt>
    <dgm:pt modelId="{0AAA5824-6CFC-48D8-B334-0A622B3BFCC5}" type="pres">
      <dgm:prSet presAssocID="{64E99BB4-B66A-4A6C-A814-A6E15A68DC77}" presName="parentTextArrow" presStyleLbl="node1" presStyleIdx="7" presStyleCnt="9"/>
      <dgm:spPr/>
      <dgm:t>
        <a:bodyPr/>
        <a:lstStyle/>
        <a:p>
          <a:endParaRPr lang="en-US"/>
        </a:p>
      </dgm:t>
    </dgm:pt>
    <dgm:pt modelId="{C7A18352-0BE0-48A1-9860-57D5BE701F6A}" type="pres">
      <dgm:prSet presAssocID="{69AB1275-A385-47FD-9F96-10CA2FCBC18D}" presName="sp" presStyleCnt="0"/>
      <dgm:spPr/>
    </dgm:pt>
    <dgm:pt modelId="{D7429EC5-3AC0-4FA7-8099-C99CF869B46C}" type="pres">
      <dgm:prSet presAssocID="{B836F292-98D6-4DA8-ACFF-A9A29CF05116}" presName="arrowAndChildren" presStyleCnt="0"/>
      <dgm:spPr/>
    </dgm:pt>
    <dgm:pt modelId="{04D52F69-E220-4B79-88FA-A03B4587901C}" type="pres">
      <dgm:prSet presAssocID="{B836F292-98D6-4DA8-ACFF-A9A29CF05116}" presName="parentTextArrow" presStyleLbl="node1" presStyleIdx="8" presStyleCnt="9"/>
      <dgm:spPr/>
      <dgm:t>
        <a:bodyPr/>
        <a:lstStyle/>
        <a:p>
          <a:endParaRPr lang="en-US"/>
        </a:p>
      </dgm:t>
    </dgm:pt>
  </dgm:ptLst>
  <dgm:cxnLst>
    <dgm:cxn modelId="{A0832061-4B83-478B-A99D-3D2FD1052E43}" srcId="{0C4FCA8D-E8D9-4747-98A9-03C319E88F8F}" destId="{ADBD4CFE-5F41-4BE8-8959-82F5146B0867}" srcOrd="5" destOrd="0" parTransId="{BD73D595-7D97-4DBC-9257-4E3AA902DD7C}" sibTransId="{8718D63D-F1A4-4BFA-BA5E-68E130130455}"/>
    <dgm:cxn modelId="{C142C59E-334A-42E7-8CCB-97D602AC6023}" type="presOf" srcId="{947AC9E7-7847-420F-8588-09D06099BDF6}" destId="{2B4E7ED5-87EC-44DD-93DC-5C1D5F1EF6D0}" srcOrd="0" destOrd="0" presId="urn:microsoft.com/office/officeart/2005/8/layout/process4"/>
    <dgm:cxn modelId="{CF0160BC-A601-4F28-A779-2D687B5EBE3F}" srcId="{0C4FCA8D-E8D9-4747-98A9-03C319E88F8F}" destId="{12FCA18F-633C-4844-8D68-5A77930FBEC0}" srcOrd="2" destOrd="0" parTransId="{70C3B1B8-5F6A-49B4-BBB3-16ECCF0E6D3D}" sibTransId="{4E4957AE-0B17-455E-9EBF-68F02833BD0D}"/>
    <dgm:cxn modelId="{2BD18891-509F-4925-9BB5-B0DC5E58671E}" type="presOf" srcId="{64E99BB4-B66A-4A6C-A814-A6E15A68DC77}" destId="{0AAA5824-6CFC-48D8-B334-0A622B3BFCC5}" srcOrd="0" destOrd="0" presId="urn:microsoft.com/office/officeart/2005/8/layout/process4"/>
    <dgm:cxn modelId="{9D5D15A6-4D78-4D87-B5C4-B09D5AB4A5C0}" srcId="{0C4FCA8D-E8D9-4747-98A9-03C319E88F8F}" destId="{D83156D5-91FD-4793-82A0-A606AD2601C1}" srcOrd="8" destOrd="0" parTransId="{4146B1FD-C9AB-43BB-84F2-2472AE9AA03B}" sibTransId="{12DB9C79-840C-46AD-9231-8F96EF305341}"/>
    <dgm:cxn modelId="{2969CF47-E104-4815-8D5A-DC9034212E99}" srcId="{0C4FCA8D-E8D9-4747-98A9-03C319E88F8F}" destId="{B836F292-98D6-4DA8-ACFF-A9A29CF05116}" srcOrd="0" destOrd="0" parTransId="{21922AF4-A918-481F-A606-59ABA57881CC}" sibTransId="{69AB1275-A385-47FD-9F96-10CA2FCBC18D}"/>
    <dgm:cxn modelId="{CAC5E6F2-BAD5-4490-8D14-4AC0746AEC1E}" type="presOf" srcId="{0C4FCA8D-E8D9-4747-98A9-03C319E88F8F}" destId="{9DA7225B-5B29-4274-B73A-C6769B2196D9}" srcOrd="0" destOrd="0" presId="urn:microsoft.com/office/officeart/2005/8/layout/process4"/>
    <dgm:cxn modelId="{FB266BE7-C8D8-4E20-8359-80712C2AA664}" srcId="{0C4FCA8D-E8D9-4747-98A9-03C319E88F8F}" destId="{18F2ECA0-F774-4FC9-9129-C76B5BF50D22}" srcOrd="6" destOrd="0" parTransId="{CA794B18-3CBC-4AB5-AFAC-EE27B24798BB}" sibTransId="{E5669FFF-1252-446A-93FD-24FDBDED698C}"/>
    <dgm:cxn modelId="{C73C7B3B-9801-4E06-A373-1C02E968C7CD}" type="presOf" srcId="{D83156D5-91FD-4793-82A0-A606AD2601C1}" destId="{BCF06E9F-2916-4613-A93A-FAAD8F62B128}" srcOrd="0" destOrd="0" presId="urn:microsoft.com/office/officeart/2005/8/layout/process4"/>
    <dgm:cxn modelId="{85332E26-95A2-4EDD-A58E-BD9C71D95CBE}" type="presOf" srcId="{16B95A6A-7F1B-4D26-9D38-E238F7402DCB}" destId="{2F3680C6-7715-4FB8-9297-648F1AD5A805}" srcOrd="0" destOrd="0" presId="urn:microsoft.com/office/officeart/2005/8/layout/process4"/>
    <dgm:cxn modelId="{BA46A8D4-1F04-4A31-829A-18443596AC2E}" type="presOf" srcId="{DC636528-B068-433F-8E24-C40B84EF8BD4}" destId="{B4250D37-D095-4E4B-83FE-1289CE93BF8D}" srcOrd="0" destOrd="0" presId="urn:microsoft.com/office/officeart/2005/8/layout/process4"/>
    <dgm:cxn modelId="{0273DBEE-3348-4C50-B028-32F96C35B509}" type="presOf" srcId="{ADBD4CFE-5F41-4BE8-8959-82F5146B0867}" destId="{644CCA1B-EC69-4EF9-BBB6-CFA3834C9FA9}" srcOrd="0" destOrd="0" presId="urn:microsoft.com/office/officeart/2005/8/layout/process4"/>
    <dgm:cxn modelId="{47B52321-4C19-4598-BA47-BCCC8BBF51BC}" type="presOf" srcId="{B836F292-98D6-4DA8-ACFF-A9A29CF05116}" destId="{04D52F69-E220-4B79-88FA-A03B4587901C}" srcOrd="0" destOrd="0" presId="urn:microsoft.com/office/officeart/2005/8/layout/process4"/>
    <dgm:cxn modelId="{D380E48B-DDC9-44FC-B0CE-416CEE4B3BB8}" srcId="{0C4FCA8D-E8D9-4747-98A9-03C319E88F8F}" destId="{16B95A6A-7F1B-4D26-9D38-E238F7402DCB}" srcOrd="3" destOrd="0" parTransId="{1045F062-C1A0-495E-8289-8C06A9AADC00}" sibTransId="{297F85C0-C859-458E-99CF-B49318F803E8}"/>
    <dgm:cxn modelId="{1453477E-83A7-47AD-B6EB-B27D3CF1C3A3}" srcId="{0C4FCA8D-E8D9-4747-98A9-03C319E88F8F}" destId="{947AC9E7-7847-420F-8588-09D06099BDF6}" srcOrd="7" destOrd="0" parTransId="{931B7688-F297-4294-AE84-42D22951266D}" sibTransId="{F338FDB0-98BA-401F-AA11-FC21A218CE16}"/>
    <dgm:cxn modelId="{9F9CB1F4-36E9-4874-83BB-0DD029858D74}" srcId="{0C4FCA8D-E8D9-4747-98A9-03C319E88F8F}" destId="{64E99BB4-B66A-4A6C-A814-A6E15A68DC77}" srcOrd="1" destOrd="0" parTransId="{99121B47-C9D8-4572-B3D3-85A5AF40385F}" sibTransId="{0E4D911B-43D5-4DF6-A0C0-E6E697DD618D}"/>
    <dgm:cxn modelId="{99F958D6-D68C-483E-832D-8224EABBCD30}" type="presOf" srcId="{18F2ECA0-F774-4FC9-9129-C76B5BF50D22}" destId="{14B9CA5A-2774-4B7E-AF43-AF1EDE64AA45}" srcOrd="0" destOrd="0" presId="urn:microsoft.com/office/officeart/2005/8/layout/process4"/>
    <dgm:cxn modelId="{66618DF7-940B-47AC-8CF5-C23B12ACB77A}" type="presOf" srcId="{12FCA18F-633C-4844-8D68-5A77930FBEC0}" destId="{01D2DA67-5838-4796-A4A7-D6EF222F6799}" srcOrd="0" destOrd="0" presId="urn:microsoft.com/office/officeart/2005/8/layout/process4"/>
    <dgm:cxn modelId="{24BB9204-1F2A-49CF-A926-B1EF5B177F0F}" srcId="{0C4FCA8D-E8D9-4747-98A9-03C319E88F8F}" destId="{DC636528-B068-433F-8E24-C40B84EF8BD4}" srcOrd="4" destOrd="0" parTransId="{F3E18DB7-B4AE-457C-A58F-452AD91AA645}" sibTransId="{148AD2D1-D5B5-4757-8D81-B0EAAF290D11}"/>
    <dgm:cxn modelId="{7FEE4FC7-448B-4654-8104-0916C01EC0E8}" type="presParOf" srcId="{9DA7225B-5B29-4274-B73A-C6769B2196D9}" destId="{DA637FAD-A1E4-4C25-BF98-9B700FB2D457}" srcOrd="0" destOrd="0" presId="urn:microsoft.com/office/officeart/2005/8/layout/process4"/>
    <dgm:cxn modelId="{033E01C8-4331-451C-8353-3327B3DD00D2}" type="presParOf" srcId="{DA637FAD-A1E4-4C25-BF98-9B700FB2D457}" destId="{BCF06E9F-2916-4613-A93A-FAAD8F62B128}" srcOrd="0" destOrd="0" presId="urn:microsoft.com/office/officeart/2005/8/layout/process4"/>
    <dgm:cxn modelId="{D17901CB-3F6E-4ED5-AFEA-1DDBAE8EA738}" type="presParOf" srcId="{9DA7225B-5B29-4274-B73A-C6769B2196D9}" destId="{B68ABCF5-F6B3-4C5B-A6D1-6559EFBD5133}" srcOrd="1" destOrd="0" presId="urn:microsoft.com/office/officeart/2005/8/layout/process4"/>
    <dgm:cxn modelId="{36568B01-F8CE-4DEA-ABBB-C93045DB9979}" type="presParOf" srcId="{9DA7225B-5B29-4274-B73A-C6769B2196D9}" destId="{2B02E7DF-7B4A-41CF-AC99-36293F162806}" srcOrd="2" destOrd="0" presId="urn:microsoft.com/office/officeart/2005/8/layout/process4"/>
    <dgm:cxn modelId="{7F5FC3D5-D070-44AF-92E1-57C1EDF85B4F}" type="presParOf" srcId="{2B02E7DF-7B4A-41CF-AC99-36293F162806}" destId="{2B4E7ED5-87EC-44DD-93DC-5C1D5F1EF6D0}" srcOrd="0" destOrd="0" presId="urn:microsoft.com/office/officeart/2005/8/layout/process4"/>
    <dgm:cxn modelId="{EC7ADC84-1CE0-4409-8631-A3F73BF11F73}" type="presParOf" srcId="{9DA7225B-5B29-4274-B73A-C6769B2196D9}" destId="{17043049-C4DF-472F-BDF4-A0AB0864EECD}" srcOrd="3" destOrd="0" presId="urn:microsoft.com/office/officeart/2005/8/layout/process4"/>
    <dgm:cxn modelId="{AE9490EF-6141-4A6C-B550-4564080259C0}" type="presParOf" srcId="{9DA7225B-5B29-4274-B73A-C6769B2196D9}" destId="{37BF8D7E-2BEA-4169-A59D-7F4D9C98E160}" srcOrd="4" destOrd="0" presId="urn:microsoft.com/office/officeart/2005/8/layout/process4"/>
    <dgm:cxn modelId="{3DB52424-2DA9-452C-B1AC-68F836E36FD9}" type="presParOf" srcId="{37BF8D7E-2BEA-4169-A59D-7F4D9C98E160}" destId="{14B9CA5A-2774-4B7E-AF43-AF1EDE64AA45}" srcOrd="0" destOrd="0" presId="urn:microsoft.com/office/officeart/2005/8/layout/process4"/>
    <dgm:cxn modelId="{5DE345FC-C25C-4F31-B344-4D2E4EEEC477}" type="presParOf" srcId="{9DA7225B-5B29-4274-B73A-C6769B2196D9}" destId="{385294EB-ED7F-40F1-B64F-E0D7B9B8C716}" srcOrd="5" destOrd="0" presId="urn:microsoft.com/office/officeart/2005/8/layout/process4"/>
    <dgm:cxn modelId="{16B8CBCC-5365-42AD-B10E-A050B5E3D4E5}" type="presParOf" srcId="{9DA7225B-5B29-4274-B73A-C6769B2196D9}" destId="{CA0F8736-A2C5-486D-9BD6-657958F060E2}" srcOrd="6" destOrd="0" presId="urn:microsoft.com/office/officeart/2005/8/layout/process4"/>
    <dgm:cxn modelId="{B60F8ED6-64B3-41BB-8D1B-1D3A6F3F5CFB}" type="presParOf" srcId="{CA0F8736-A2C5-486D-9BD6-657958F060E2}" destId="{644CCA1B-EC69-4EF9-BBB6-CFA3834C9FA9}" srcOrd="0" destOrd="0" presId="urn:microsoft.com/office/officeart/2005/8/layout/process4"/>
    <dgm:cxn modelId="{6885FA1D-DC78-4DEC-A16C-64CB81088246}" type="presParOf" srcId="{9DA7225B-5B29-4274-B73A-C6769B2196D9}" destId="{A877191A-0835-46E9-984C-08A83DB81ADD}" srcOrd="7" destOrd="0" presId="urn:microsoft.com/office/officeart/2005/8/layout/process4"/>
    <dgm:cxn modelId="{3B62EDFE-4BE7-4C86-876E-0333AAD79F99}" type="presParOf" srcId="{9DA7225B-5B29-4274-B73A-C6769B2196D9}" destId="{2DF571EC-86F9-4D0F-B5E6-B18D96656018}" srcOrd="8" destOrd="0" presId="urn:microsoft.com/office/officeart/2005/8/layout/process4"/>
    <dgm:cxn modelId="{38FD51FF-173E-4DB1-97EA-355A71F604C6}" type="presParOf" srcId="{2DF571EC-86F9-4D0F-B5E6-B18D96656018}" destId="{B4250D37-D095-4E4B-83FE-1289CE93BF8D}" srcOrd="0" destOrd="0" presId="urn:microsoft.com/office/officeart/2005/8/layout/process4"/>
    <dgm:cxn modelId="{8612AD50-49AC-4402-90E2-87C39B938529}" type="presParOf" srcId="{9DA7225B-5B29-4274-B73A-C6769B2196D9}" destId="{C71E7804-2AB2-4C42-B265-B58895A3B8A8}" srcOrd="9" destOrd="0" presId="urn:microsoft.com/office/officeart/2005/8/layout/process4"/>
    <dgm:cxn modelId="{C74FC296-E69E-4CCB-8B18-718F282A2656}" type="presParOf" srcId="{9DA7225B-5B29-4274-B73A-C6769B2196D9}" destId="{77B179A2-F675-42BD-9297-A767A6595EBE}" srcOrd="10" destOrd="0" presId="urn:microsoft.com/office/officeart/2005/8/layout/process4"/>
    <dgm:cxn modelId="{F2DE495C-3F2D-403F-A77E-AE128D9F0814}" type="presParOf" srcId="{77B179A2-F675-42BD-9297-A767A6595EBE}" destId="{2F3680C6-7715-4FB8-9297-648F1AD5A805}" srcOrd="0" destOrd="0" presId="urn:microsoft.com/office/officeart/2005/8/layout/process4"/>
    <dgm:cxn modelId="{861C0FBA-DBF7-49DE-9587-ABCB2F5132A5}" type="presParOf" srcId="{9DA7225B-5B29-4274-B73A-C6769B2196D9}" destId="{ACE0E9EA-B4E1-44A9-8B30-557CF0A74778}" srcOrd="11" destOrd="0" presId="urn:microsoft.com/office/officeart/2005/8/layout/process4"/>
    <dgm:cxn modelId="{FB26B392-23A1-4339-8BE8-1413E945B681}" type="presParOf" srcId="{9DA7225B-5B29-4274-B73A-C6769B2196D9}" destId="{FE14876C-F786-4E21-A477-F4D87034A063}" srcOrd="12" destOrd="0" presId="urn:microsoft.com/office/officeart/2005/8/layout/process4"/>
    <dgm:cxn modelId="{139C9B9D-4F18-40D8-B6DF-217A6E3705E3}" type="presParOf" srcId="{FE14876C-F786-4E21-A477-F4D87034A063}" destId="{01D2DA67-5838-4796-A4A7-D6EF222F6799}" srcOrd="0" destOrd="0" presId="urn:microsoft.com/office/officeart/2005/8/layout/process4"/>
    <dgm:cxn modelId="{08B4FBEF-2E49-46EF-B9AF-DB03925ADC33}" type="presParOf" srcId="{9DA7225B-5B29-4274-B73A-C6769B2196D9}" destId="{C3DEBE68-56AF-43E7-8D5A-47D7A0D20D16}" srcOrd="13" destOrd="0" presId="urn:microsoft.com/office/officeart/2005/8/layout/process4"/>
    <dgm:cxn modelId="{FB0C45C6-608C-48DB-86D5-45F95245D311}" type="presParOf" srcId="{9DA7225B-5B29-4274-B73A-C6769B2196D9}" destId="{C4B1A431-F4E2-499E-828E-A2B948E6B8A2}" srcOrd="14" destOrd="0" presId="urn:microsoft.com/office/officeart/2005/8/layout/process4"/>
    <dgm:cxn modelId="{BEDE6DDD-D89A-494B-B59E-F3EE58BCF5EB}" type="presParOf" srcId="{C4B1A431-F4E2-499E-828E-A2B948E6B8A2}" destId="{0AAA5824-6CFC-48D8-B334-0A622B3BFCC5}" srcOrd="0" destOrd="0" presId="urn:microsoft.com/office/officeart/2005/8/layout/process4"/>
    <dgm:cxn modelId="{B966BAAB-CA5D-45CC-8103-6508A1074B18}" type="presParOf" srcId="{9DA7225B-5B29-4274-B73A-C6769B2196D9}" destId="{C7A18352-0BE0-48A1-9860-57D5BE701F6A}" srcOrd="15" destOrd="0" presId="urn:microsoft.com/office/officeart/2005/8/layout/process4"/>
    <dgm:cxn modelId="{18787B02-6BC8-414F-9CED-1CEBDD879692}" type="presParOf" srcId="{9DA7225B-5B29-4274-B73A-C6769B2196D9}" destId="{D7429EC5-3AC0-4FA7-8099-C99CF869B46C}" srcOrd="16" destOrd="0" presId="urn:microsoft.com/office/officeart/2005/8/layout/process4"/>
    <dgm:cxn modelId="{179BD949-8CD4-4FC5-B4FD-3D6BDAAD7AC5}" type="presParOf" srcId="{D7429EC5-3AC0-4FA7-8099-C99CF869B46C}" destId="{04D52F69-E220-4B79-88FA-A03B4587901C}"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E37951-F39F-4D76-876D-4E2177E517A4}" type="doc">
      <dgm:prSet loTypeId="urn:microsoft.com/office/officeart/2005/8/layout/target3" loCatId="relationship" qsTypeId="urn:microsoft.com/office/officeart/2005/8/quickstyle/3d2" qsCatId="3D" csTypeId="urn:microsoft.com/office/officeart/2005/8/colors/accent1_2" csCatId="accent1"/>
      <dgm:spPr/>
      <dgm:t>
        <a:bodyPr/>
        <a:lstStyle/>
        <a:p>
          <a:endParaRPr lang="en-IN"/>
        </a:p>
      </dgm:t>
    </dgm:pt>
    <dgm:pt modelId="{C1D84DCB-7CE1-478F-BD68-3A6DE959684A}">
      <dgm:prSet/>
      <dgm:spPr/>
      <dgm:t>
        <a:bodyPr/>
        <a:lstStyle/>
        <a:p>
          <a:pPr rtl="0"/>
          <a:r>
            <a:rPr lang="en-IN" dirty="0" smtClean="0"/>
            <a:t>As in all writing assignments, it's crucial to analyse the task carefully </a:t>
          </a:r>
          <a:endParaRPr lang="en-IN" dirty="0"/>
        </a:p>
      </dgm:t>
    </dgm:pt>
    <dgm:pt modelId="{5FB371D0-5FC3-404D-8D27-8A1397B3A1C0}" type="parTrans" cxnId="{3B1684A2-1DD8-4D55-BF5A-7AAD3882FB96}">
      <dgm:prSet/>
      <dgm:spPr/>
      <dgm:t>
        <a:bodyPr/>
        <a:lstStyle/>
        <a:p>
          <a:endParaRPr lang="en-IN"/>
        </a:p>
      </dgm:t>
    </dgm:pt>
    <dgm:pt modelId="{D753AF6E-9A3E-43AB-9B8E-2B1BEBFE3F87}" type="sibTrans" cxnId="{3B1684A2-1DD8-4D55-BF5A-7AAD3882FB96}">
      <dgm:prSet/>
      <dgm:spPr/>
      <dgm:t>
        <a:bodyPr/>
        <a:lstStyle/>
        <a:p>
          <a:endParaRPr lang="en-IN"/>
        </a:p>
      </dgm:t>
    </dgm:pt>
    <dgm:pt modelId="{CD876933-9649-4F63-AAC3-00BA9106C00A}">
      <dgm:prSet/>
      <dgm:spPr/>
      <dgm:t>
        <a:bodyPr/>
        <a:lstStyle/>
        <a:p>
          <a:pPr rtl="0"/>
          <a:r>
            <a:rPr lang="en-IN" dirty="0" smtClean="0"/>
            <a:t>Who is the report for?</a:t>
          </a:r>
          <a:endParaRPr lang="en-IN" dirty="0"/>
        </a:p>
      </dgm:t>
    </dgm:pt>
    <dgm:pt modelId="{7DA2E827-9D77-47C6-970E-6A31DB9FCC68}" type="parTrans" cxnId="{BF8738A8-F251-4997-BBFE-A4B110011531}">
      <dgm:prSet/>
      <dgm:spPr/>
      <dgm:t>
        <a:bodyPr/>
        <a:lstStyle/>
        <a:p>
          <a:endParaRPr lang="en-IN"/>
        </a:p>
      </dgm:t>
    </dgm:pt>
    <dgm:pt modelId="{7FFF1919-927E-49BC-93C6-7B060A533330}" type="sibTrans" cxnId="{BF8738A8-F251-4997-BBFE-A4B110011531}">
      <dgm:prSet/>
      <dgm:spPr/>
      <dgm:t>
        <a:bodyPr/>
        <a:lstStyle/>
        <a:p>
          <a:endParaRPr lang="en-IN"/>
        </a:p>
      </dgm:t>
    </dgm:pt>
    <dgm:pt modelId="{6EF107FE-D0C5-4621-8C8C-276CBF7656BC}">
      <dgm:prSet/>
      <dgm:spPr/>
      <dgm:t>
        <a:bodyPr/>
        <a:lstStyle/>
        <a:p>
          <a:pPr rtl="0"/>
          <a:endParaRPr lang="en-IN" dirty="0"/>
        </a:p>
      </dgm:t>
    </dgm:pt>
    <dgm:pt modelId="{1395BEE8-5466-49E5-8A2F-B09F582FC10F}" type="parTrans" cxnId="{22ABE8F3-E67B-47C1-9640-A50E90B313C8}">
      <dgm:prSet/>
      <dgm:spPr/>
      <dgm:t>
        <a:bodyPr/>
        <a:lstStyle/>
        <a:p>
          <a:endParaRPr lang="en-IN"/>
        </a:p>
      </dgm:t>
    </dgm:pt>
    <dgm:pt modelId="{2C62EE20-E399-46D6-AA92-723663369C51}" type="sibTrans" cxnId="{22ABE8F3-E67B-47C1-9640-A50E90B313C8}">
      <dgm:prSet/>
      <dgm:spPr/>
      <dgm:t>
        <a:bodyPr/>
        <a:lstStyle/>
        <a:p>
          <a:endParaRPr lang="en-IN"/>
        </a:p>
      </dgm:t>
    </dgm:pt>
    <dgm:pt modelId="{A6BDC8E1-3DBC-445A-B185-784BAFB8559A}">
      <dgm:prSet/>
      <dgm:spPr/>
      <dgm:t>
        <a:bodyPr/>
        <a:lstStyle/>
        <a:p>
          <a:pPr rtl="0"/>
          <a:r>
            <a:rPr lang="en-IN" dirty="0" smtClean="0"/>
            <a:t>Why do they want it?</a:t>
          </a:r>
          <a:endParaRPr lang="en-IN" dirty="0"/>
        </a:p>
      </dgm:t>
    </dgm:pt>
    <dgm:pt modelId="{18F41D8D-6AA2-43D8-A1F2-F404AE9812C4}" type="parTrans" cxnId="{62D34BC0-F6DA-4F58-8D56-4EDA7C853C62}">
      <dgm:prSet/>
      <dgm:spPr/>
      <dgm:t>
        <a:bodyPr/>
        <a:lstStyle/>
        <a:p>
          <a:endParaRPr lang="en-IN"/>
        </a:p>
      </dgm:t>
    </dgm:pt>
    <dgm:pt modelId="{84B74665-FCFE-4EAE-ACBE-D5E3A2A28200}" type="sibTrans" cxnId="{62D34BC0-F6DA-4F58-8D56-4EDA7C853C62}">
      <dgm:prSet/>
      <dgm:spPr/>
      <dgm:t>
        <a:bodyPr/>
        <a:lstStyle/>
        <a:p>
          <a:endParaRPr lang="en-IN"/>
        </a:p>
      </dgm:t>
    </dgm:pt>
    <dgm:pt modelId="{68AB61E9-008E-4C26-B7E2-BBD6804BE774}">
      <dgm:prSet/>
      <dgm:spPr/>
      <dgm:t>
        <a:bodyPr/>
        <a:lstStyle/>
        <a:p>
          <a:pPr rtl="0"/>
          <a:endParaRPr lang="en-IN" dirty="0"/>
        </a:p>
      </dgm:t>
    </dgm:pt>
    <dgm:pt modelId="{79EEA898-3ACF-407A-B5C5-7FD096F4BB5E}" type="parTrans" cxnId="{CE79D697-DFAE-4D0A-924D-5C06CB07E17C}">
      <dgm:prSet/>
      <dgm:spPr/>
      <dgm:t>
        <a:bodyPr/>
        <a:lstStyle/>
        <a:p>
          <a:endParaRPr lang="en-IN"/>
        </a:p>
      </dgm:t>
    </dgm:pt>
    <dgm:pt modelId="{D8F51B55-CD1D-4BF2-B3BA-DDA993AE8401}" type="sibTrans" cxnId="{CE79D697-DFAE-4D0A-924D-5C06CB07E17C}">
      <dgm:prSet/>
      <dgm:spPr/>
      <dgm:t>
        <a:bodyPr/>
        <a:lstStyle/>
        <a:p>
          <a:endParaRPr lang="en-IN"/>
        </a:p>
      </dgm:t>
    </dgm:pt>
    <dgm:pt modelId="{C5E081F4-64A4-4A46-9158-E85FA741E059}">
      <dgm:prSet/>
      <dgm:spPr/>
      <dgm:t>
        <a:bodyPr/>
        <a:lstStyle/>
        <a:p>
          <a:pPr rtl="0"/>
          <a:r>
            <a:rPr lang="en-IN" dirty="0" smtClean="0"/>
            <a:t>What do they need to know?</a:t>
          </a:r>
          <a:endParaRPr lang="en-IN" dirty="0"/>
        </a:p>
      </dgm:t>
    </dgm:pt>
    <dgm:pt modelId="{E770C590-235B-4D6D-BDFC-E43C844BC689}" type="parTrans" cxnId="{F54ACF65-EA5D-49BC-9309-B9B9E57B4B89}">
      <dgm:prSet/>
      <dgm:spPr/>
      <dgm:t>
        <a:bodyPr/>
        <a:lstStyle/>
        <a:p>
          <a:endParaRPr lang="en-IN"/>
        </a:p>
      </dgm:t>
    </dgm:pt>
    <dgm:pt modelId="{DAF1BF9F-7978-411F-99C7-938BA20203C7}" type="sibTrans" cxnId="{F54ACF65-EA5D-49BC-9309-B9B9E57B4B89}">
      <dgm:prSet/>
      <dgm:spPr/>
      <dgm:t>
        <a:bodyPr/>
        <a:lstStyle/>
        <a:p>
          <a:endParaRPr lang="en-IN"/>
        </a:p>
      </dgm:t>
    </dgm:pt>
    <dgm:pt modelId="{5A3F2DE7-7240-4B39-AB11-5A4A1F1FC5F8}">
      <dgm:prSet/>
      <dgm:spPr/>
      <dgm:t>
        <a:bodyPr/>
        <a:lstStyle/>
        <a:p>
          <a:pPr rtl="0"/>
          <a:endParaRPr lang="en-IN" dirty="0"/>
        </a:p>
      </dgm:t>
    </dgm:pt>
    <dgm:pt modelId="{31E45171-7D39-4D67-8AE9-58996C331069}" type="parTrans" cxnId="{26375E60-5DE9-441C-B3BF-86F20B5364EC}">
      <dgm:prSet/>
      <dgm:spPr/>
      <dgm:t>
        <a:bodyPr/>
        <a:lstStyle/>
        <a:p>
          <a:endParaRPr lang="en-IN"/>
        </a:p>
      </dgm:t>
    </dgm:pt>
    <dgm:pt modelId="{F51C08D6-2753-402A-92C5-E15E2B961CD9}" type="sibTrans" cxnId="{26375E60-5DE9-441C-B3BF-86F20B5364EC}">
      <dgm:prSet/>
      <dgm:spPr/>
      <dgm:t>
        <a:bodyPr/>
        <a:lstStyle/>
        <a:p>
          <a:endParaRPr lang="en-IN"/>
        </a:p>
      </dgm:t>
    </dgm:pt>
    <dgm:pt modelId="{004BF690-4F6E-490C-B738-C393FBDBA964}" type="pres">
      <dgm:prSet presAssocID="{ADE37951-F39F-4D76-876D-4E2177E517A4}" presName="Name0" presStyleCnt="0">
        <dgm:presLayoutVars>
          <dgm:chMax val="7"/>
          <dgm:dir/>
          <dgm:animLvl val="lvl"/>
          <dgm:resizeHandles val="exact"/>
        </dgm:presLayoutVars>
      </dgm:prSet>
      <dgm:spPr/>
      <dgm:t>
        <a:bodyPr/>
        <a:lstStyle/>
        <a:p>
          <a:endParaRPr lang="en-IN"/>
        </a:p>
      </dgm:t>
    </dgm:pt>
    <dgm:pt modelId="{801FB126-CD17-4A21-A206-F3B9F1A7AA38}" type="pres">
      <dgm:prSet presAssocID="{C1D84DCB-7CE1-478F-BD68-3A6DE959684A}" presName="circle1" presStyleLbl="node1" presStyleIdx="0" presStyleCnt="7"/>
      <dgm:spPr/>
    </dgm:pt>
    <dgm:pt modelId="{21B3E683-6AAE-4422-BA19-CBCE84CBE310}" type="pres">
      <dgm:prSet presAssocID="{C1D84DCB-7CE1-478F-BD68-3A6DE959684A}" presName="space" presStyleCnt="0"/>
      <dgm:spPr/>
    </dgm:pt>
    <dgm:pt modelId="{2D77B0BF-6F8E-4604-87C9-2A19BCAAED91}" type="pres">
      <dgm:prSet presAssocID="{C1D84DCB-7CE1-478F-BD68-3A6DE959684A}" presName="rect1" presStyleLbl="alignAcc1" presStyleIdx="0" presStyleCnt="7"/>
      <dgm:spPr/>
      <dgm:t>
        <a:bodyPr/>
        <a:lstStyle/>
        <a:p>
          <a:endParaRPr lang="en-IN"/>
        </a:p>
      </dgm:t>
    </dgm:pt>
    <dgm:pt modelId="{4D3CD1FC-7A46-4AF2-B57C-4C41068A2F10}" type="pres">
      <dgm:prSet presAssocID="{CD876933-9649-4F63-AAC3-00BA9106C00A}" presName="vertSpace2" presStyleLbl="node1" presStyleIdx="0" presStyleCnt="7"/>
      <dgm:spPr/>
    </dgm:pt>
    <dgm:pt modelId="{ADC32BF4-2CAA-45E5-A57C-9ECD3F4E5B4C}" type="pres">
      <dgm:prSet presAssocID="{CD876933-9649-4F63-AAC3-00BA9106C00A}" presName="circle2" presStyleLbl="node1" presStyleIdx="1" presStyleCnt="7"/>
      <dgm:spPr/>
    </dgm:pt>
    <dgm:pt modelId="{98CD2B30-4884-4575-9A3E-C1F44EE8E026}" type="pres">
      <dgm:prSet presAssocID="{CD876933-9649-4F63-AAC3-00BA9106C00A}" presName="rect2" presStyleLbl="alignAcc1" presStyleIdx="1" presStyleCnt="7"/>
      <dgm:spPr/>
      <dgm:t>
        <a:bodyPr/>
        <a:lstStyle/>
        <a:p>
          <a:endParaRPr lang="en-IN"/>
        </a:p>
      </dgm:t>
    </dgm:pt>
    <dgm:pt modelId="{EA1014FB-AB9D-47F4-8BC0-3AD46755B468}" type="pres">
      <dgm:prSet presAssocID="{6EF107FE-D0C5-4621-8C8C-276CBF7656BC}" presName="vertSpace3" presStyleLbl="node1" presStyleIdx="1" presStyleCnt="7"/>
      <dgm:spPr/>
    </dgm:pt>
    <dgm:pt modelId="{93A258B6-F722-4F39-A13B-C827FBCE61D1}" type="pres">
      <dgm:prSet presAssocID="{6EF107FE-D0C5-4621-8C8C-276CBF7656BC}" presName="circle3" presStyleLbl="node1" presStyleIdx="2" presStyleCnt="7"/>
      <dgm:spPr/>
    </dgm:pt>
    <dgm:pt modelId="{D6CD04A1-B6CC-4BBE-B8E0-53F7D212168D}" type="pres">
      <dgm:prSet presAssocID="{6EF107FE-D0C5-4621-8C8C-276CBF7656BC}" presName="rect3" presStyleLbl="alignAcc1" presStyleIdx="2" presStyleCnt="7"/>
      <dgm:spPr/>
      <dgm:t>
        <a:bodyPr/>
        <a:lstStyle/>
        <a:p>
          <a:endParaRPr lang="en-IN"/>
        </a:p>
      </dgm:t>
    </dgm:pt>
    <dgm:pt modelId="{68E13E52-AE77-4D84-9043-1623C4BF2EFD}" type="pres">
      <dgm:prSet presAssocID="{A6BDC8E1-3DBC-445A-B185-784BAFB8559A}" presName="vertSpace4" presStyleLbl="node1" presStyleIdx="2" presStyleCnt="7"/>
      <dgm:spPr/>
    </dgm:pt>
    <dgm:pt modelId="{BCAEE6DC-49FF-4CD0-90B1-878608F2B62B}" type="pres">
      <dgm:prSet presAssocID="{A6BDC8E1-3DBC-445A-B185-784BAFB8559A}" presName="circle4" presStyleLbl="node1" presStyleIdx="3" presStyleCnt="7"/>
      <dgm:spPr/>
    </dgm:pt>
    <dgm:pt modelId="{2426575E-1352-4126-8569-E6E443B00904}" type="pres">
      <dgm:prSet presAssocID="{A6BDC8E1-3DBC-445A-B185-784BAFB8559A}" presName="rect4" presStyleLbl="alignAcc1" presStyleIdx="3" presStyleCnt="7"/>
      <dgm:spPr/>
      <dgm:t>
        <a:bodyPr/>
        <a:lstStyle/>
        <a:p>
          <a:endParaRPr lang="en-IN"/>
        </a:p>
      </dgm:t>
    </dgm:pt>
    <dgm:pt modelId="{18321A0B-91ED-4AFC-8C07-C30E262F47C4}" type="pres">
      <dgm:prSet presAssocID="{68AB61E9-008E-4C26-B7E2-BBD6804BE774}" presName="vertSpace5" presStyleLbl="node1" presStyleIdx="3" presStyleCnt="7"/>
      <dgm:spPr/>
    </dgm:pt>
    <dgm:pt modelId="{7A8D44D1-462A-4AFC-81B3-D99374EA0096}" type="pres">
      <dgm:prSet presAssocID="{68AB61E9-008E-4C26-B7E2-BBD6804BE774}" presName="circle5" presStyleLbl="node1" presStyleIdx="4" presStyleCnt="7"/>
      <dgm:spPr/>
    </dgm:pt>
    <dgm:pt modelId="{2D89CA9D-29FA-4D15-8B95-0853DCA45788}" type="pres">
      <dgm:prSet presAssocID="{68AB61E9-008E-4C26-B7E2-BBD6804BE774}" presName="rect5" presStyleLbl="alignAcc1" presStyleIdx="4" presStyleCnt="7"/>
      <dgm:spPr/>
      <dgm:t>
        <a:bodyPr/>
        <a:lstStyle/>
        <a:p>
          <a:endParaRPr lang="en-IN"/>
        </a:p>
      </dgm:t>
    </dgm:pt>
    <dgm:pt modelId="{3BDB9BCB-1555-4785-95F3-55965147200C}" type="pres">
      <dgm:prSet presAssocID="{C5E081F4-64A4-4A46-9158-E85FA741E059}" presName="vertSpace6" presStyleLbl="node1" presStyleIdx="4" presStyleCnt="7"/>
      <dgm:spPr/>
    </dgm:pt>
    <dgm:pt modelId="{FAE5A4AA-92C6-4722-8B67-8145CFFE92E0}" type="pres">
      <dgm:prSet presAssocID="{C5E081F4-64A4-4A46-9158-E85FA741E059}" presName="circle6" presStyleLbl="node1" presStyleIdx="5" presStyleCnt="7"/>
      <dgm:spPr/>
    </dgm:pt>
    <dgm:pt modelId="{8262CA2C-E608-4C23-AFC0-48196F8B2F09}" type="pres">
      <dgm:prSet presAssocID="{C5E081F4-64A4-4A46-9158-E85FA741E059}" presName="rect6" presStyleLbl="alignAcc1" presStyleIdx="5" presStyleCnt="7"/>
      <dgm:spPr/>
      <dgm:t>
        <a:bodyPr/>
        <a:lstStyle/>
        <a:p>
          <a:endParaRPr lang="en-IN"/>
        </a:p>
      </dgm:t>
    </dgm:pt>
    <dgm:pt modelId="{3C90A362-E5F5-47F3-8262-E2C758075577}" type="pres">
      <dgm:prSet presAssocID="{5A3F2DE7-7240-4B39-AB11-5A4A1F1FC5F8}" presName="vertSpace7" presStyleLbl="node1" presStyleIdx="5" presStyleCnt="7"/>
      <dgm:spPr/>
    </dgm:pt>
    <dgm:pt modelId="{D736A36D-7613-4684-88B8-7403E234A2A4}" type="pres">
      <dgm:prSet presAssocID="{5A3F2DE7-7240-4B39-AB11-5A4A1F1FC5F8}" presName="circle7" presStyleLbl="node1" presStyleIdx="6" presStyleCnt="7"/>
      <dgm:spPr/>
    </dgm:pt>
    <dgm:pt modelId="{2E29E279-8991-45A3-999C-A835D27C1938}" type="pres">
      <dgm:prSet presAssocID="{5A3F2DE7-7240-4B39-AB11-5A4A1F1FC5F8}" presName="rect7" presStyleLbl="alignAcc1" presStyleIdx="6" presStyleCnt="7"/>
      <dgm:spPr/>
      <dgm:t>
        <a:bodyPr/>
        <a:lstStyle/>
        <a:p>
          <a:endParaRPr lang="en-IN"/>
        </a:p>
      </dgm:t>
    </dgm:pt>
    <dgm:pt modelId="{3702B0F5-DCAE-4B1A-A3C1-6B75F27CCA1F}" type="pres">
      <dgm:prSet presAssocID="{C1D84DCB-7CE1-478F-BD68-3A6DE959684A}" presName="rect1ParTxNoCh" presStyleLbl="alignAcc1" presStyleIdx="6" presStyleCnt="7">
        <dgm:presLayoutVars>
          <dgm:chMax val="1"/>
          <dgm:bulletEnabled val="1"/>
        </dgm:presLayoutVars>
      </dgm:prSet>
      <dgm:spPr/>
      <dgm:t>
        <a:bodyPr/>
        <a:lstStyle/>
        <a:p>
          <a:endParaRPr lang="en-IN"/>
        </a:p>
      </dgm:t>
    </dgm:pt>
    <dgm:pt modelId="{CDAD9A2C-972E-4DF7-92BC-8451139003A3}" type="pres">
      <dgm:prSet presAssocID="{CD876933-9649-4F63-AAC3-00BA9106C00A}" presName="rect2ParTxNoCh" presStyleLbl="alignAcc1" presStyleIdx="6" presStyleCnt="7">
        <dgm:presLayoutVars>
          <dgm:chMax val="1"/>
          <dgm:bulletEnabled val="1"/>
        </dgm:presLayoutVars>
      </dgm:prSet>
      <dgm:spPr/>
      <dgm:t>
        <a:bodyPr/>
        <a:lstStyle/>
        <a:p>
          <a:endParaRPr lang="en-IN"/>
        </a:p>
      </dgm:t>
    </dgm:pt>
    <dgm:pt modelId="{0A368FC3-5130-4758-B717-873A3F9D54CE}" type="pres">
      <dgm:prSet presAssocID="{6EF107FE-D0C5-4621-8C8C-276CBF7656BC}" presName="rect3ParTxNoCh" presStyleLbl="alignAcc1" presStyleIdx="6" presStyleCnt="7">
        <dgm:presLayoutVars>
          <dgm:chMax val="1"/>
          <dgm:bulletEnabled val="1"/>
        </dgm:presLayoutVars>
      </dgm:prSet>
      <dgm:spPr/>
      <dgm:t>
        <a:bodyPr/>
        <a:lstStyle/>
        <a:p>
          <a:endParaRPr lang="en-IN"/>
        </a:p>
      </dgm:t>
    </dgm:pt>
    <dgm:pt modelId="{D1A52604-0E42-43FB-BA21-5D0B8BA2416C}" type="pres">
      <dgm:prSet presAssocID="{A6BDC8E1-3DBC-445A-B185-784BAFB8559A}" presName="rect4ParTxNoCh" presStyleLbl="alignAcc1" presStyleIdx="6" presStyleCnt="7">
        <dgm:presLayoutVars>
          <dgm:chMax val="1"/>
          <dgm:bulletEnabled val="1"/>
        </dgm:presLayoutVars>
      </dgm:prSet>
      <dgm:spPr/>
      <dgm:t>
        <a:bodyPr/>
        <a:lstStyle/>
        <a:p>
          <a:endParaRPr lang="en-IN"/>
        </a:p>
      </dgm:t>
    </dgm:pt>
    <dgm:pt modelId="{2ECD4D8E-DE6C-43E1-8057-2A16F4D0A483}" type="pres">
      <dgm:prSet presAssocID="{68AB61E9-008E-4C26-B7E2-BBD6804BE774}" presName="rect5ParTxNoCh" presStyleLbl="alignAcc1" presStyleIdx="6" presStyleCnt="7">
        <dgm:presLayoutVars>
          <dgm:chMax val="1"/>
          <dgm:bulletEnabled val="1"/>
        </dgm:presLayoutVars>
      </dgm:prSet>
      <dgm:spPr/>
      <dgm:t>
        <a:bodyPr/>
        <a:lstStyle/>
        <a:p>
          <a:endParaRPr lang="en-IN"/>
        </a:p>
      </dgm:t>
    </dgm:pt>
    <dgm:pt modelId="{2CAAFB9E-D41D-4453-94C5-F86623708E14}" type="pres">
      <dgm:prSet presAssocID="{C5E081F4-64A4-4A46-9158-E85FA741E059}" presName="rect6ParTxNoCh" presStyleLbl="alignAcc1" presStyleIdx="6" presStyleCnt="7">
        <dgm:presLayoutVars>
          <dgm:chMax val="1"/>
          <dgm:bulletEnabled val="1"/>
        </dgm:presLayoutVars>
      </dgm:prSet>
      <dgm:spPr/>
      <dgm:t>
        <a:bodyPr/>
        <a:lstStyle/>
        <a:p>
          <a:endParaRPr lang="en-IN"/>
        </a:p>
      </dgm:t>
    </dgm:pt>
    <dgm:pt modelId="{22B689F0-A593-4B74-89F3-8BE0388FC88D}" type="pres">
      <dgm:prSet presAssocID="{5A3F2DE7-7240-4B39-AB11-5A4A1F1FC5F8}" presName="rect7ParTxNoCh" presStyleLbl="alignAcc1" presStyleIdx="6" presStyleCnt="7">
        <dgm:presLayoutVars>
          <dgm:chMax val="1"/>
          <dgm:bulletEnabled val="1"/>
        </dgm:presLayoutVars>
      </dgm:prSet>
      <dgm:spPr/>
      <dgm:t>
        <a:bodyPr/>
        <a:lstStyle/>
        <a:p>
          <a:endParaRPr lang="en-IN"/>
        </a:p>
      </dgm:t>
    </dgm:pt>
  </dgm:ptLst>
  <dgm:cxnLst>
    <dgm:cxn modelId="{7D9D4C63-51F4-4E3F-844B-2CFFC5C6CB48}" type="presOf" srcId="{CD876933-9649-4F63-AAC3-00BA9106C00A}" destId="{CDAD9A2C-972E-4DF7-92BC-8451139003A3}" srcOrd="1" destOrd="0" presId="urn:microsoft.com/office/officeart/2005/8/layout/target3"/>
    <dgm:cxn modelId="{C304EE21-96AA-4DF5-9B07-509E56DEAF45}" type="presOf" srcId="{6EF107FE-D0C5-4621-8C8C-276CBF7656BC}" destId="{D6CD04A1-B6CC-4BBE-B8E0-53F7D212168D}" srcOrd="0" destOrd="0" presId="urn:microsoft.com/office/officeart/2005/8/layout/target3"/>
    <dgm:cxn modelId="{0ADAE9BA-E657-400D-ADE0-9555A5189225}" type="presOf" srcId="{C1D84DCB-7CE1-478F-BD68-3A6DE959684A}" destId="{3702B0F5-DCAE-4B1A-A3C1-6B75F27CCA1F}" srcOrd="1" destOrd="0" presId="urn:microsoft.com/office/officeart/2005/8/layout/target3"/>
    <dgm:cxn modelId="{D6BF5556-51B5-4534-84A1-8FC3046E98F3}" type="presOf" srcId="{C5E081F4-64A4-4A46-9158-E85FA741E059}" destId="{2CAAFB9E-D41D-4453-94C5-F86623708E14}" srcOrd="1" destOrd="0" presId="urn:microsoft.com/office/officeart/2005/8/layout/target3"/>
    <dgm:cxn modelId="{34B23015-4F94-4314-B107-C0F3467598D3}" type="presOf" srcId="{68AB61E9-008E-4C26-B7E2-BBD6804BE774}" destId="{2ECD4D8E-DE6C-43E1-8057-2A16F4D0A483}" srcOrd="1" destOrd="0" presId="urn:microsoft.com/office/officeart/2005/8/layout/target3"/>
    <dgm:cxn modelId="{22ABE8F3-E67B-47C1-9640-A50E90B313C8}" srcId="{ADE37951-F39F-4D76-876D-4E2177E517A4}" destId="{6EF107FE-D0C5-4621-8C8C-276CBF7656BC}" srcOrd="2" destOrd="0" parTransId="{1395BEE8-5466-49E5-8A2F-B09F582FC10F}" sibTransId="{2C62EE20-E399-46D6-AA92-723663369C51}"/>
    <dgm:cxn modelId="{AEFE22CD-D005-4CF5-95A9-6F47C36B5607}" type="presOf" srcId="{68AB61E9-008E-4C26-B7E2-BBD6804BE774}" destId="{2D89CA9D-29FA-4D15-8B95-0853DCA45788}" srcOrd="0" destOrd="0" presId="urn:microsoft.com/office/officeart/2005/8/layout/target3"/>
    <dgm:cxn modelId="{134B0532-E58B-4ECF-A1D5-AF492551940B}" type="presOf" srcId="{C1D84DCB-7CE1-478F-BD68-3A6DE959684A}" destId="{2D77B0BF-6F8E-4604-87C9-2A19BCAAED91}" srcOrd="0" destOrd="0" presId="urn:microsoft.com/office/officeart/2005/8/layout/target3"/>
    <dgm:cxn modelId="{71BC540C-9ED1-4977-AE92-A452A0E2E502}" type="presOf" srcId="{ADE37951-F39F-4D76-876D-4E2177E517A4}" destId="{004BF690-4F6E-490C-B738-C393FBDBA964}" srcOrd="0" destOrd="0" presId="urn:microsoft.com/office/officeart/2005/8/layout/target3"/>
    <dgm:cxn modelId="{A2AB73AB-29BC-4016-BCBA-AACA8EA4CF37}" type="presOf" srcId="{A6BDC8E1-3DBC-445A-B185-784BAFB8559A}" destId="{D1A52604-0E42-43FB-BA21-5D0B8BA2416C}" srcOrd="1" destOrd="0" presId="urn:microsoft.com/office/officeart/2005/8/layout/target3"/>
    <dgm:cxn modelId="{AB3036F4-8934-4326-81DA-A7E459166CCF}" type="presOf" srcId="{C5E081F4-64A4-4A46-9158-E85FA741E059}" destId="{8262CA2C-E608-4C23-AFC0-48196F8B2F09}" srcOrd="0" destOrd="0" presId="urn:microsoft.com/office/officeart/2005/8/layout/target3"/>
    <dgm:cxn modelId="{20646806-8889-4936-AC1F-0A0BB0DA8435}" type="presOf" srcId="{5A3F2DE7-7240-4B39-AB11-5A4A1F1FC5F8}" destId="{2E29E279-8991-45A3-999C-A835D27C1938}" srcOrd="0" destOrd="0" presId="urn:microsoft.com/office/officeart/2005/8/layout/target3"/>
    <dgm:cxn modelId="{62D34BC0-F6DA-4F58-8D56-4EDA7C853C62}" srcId="{ADE37951-F39F-4D76-876D-4E2177E517A4}" destId="{A6BDC8E1-3DBC-445A-B185-784BAFB8559A}" srcOrd="3" destOrd="0" parTransId="{18F41D8D-6AA2-43D8-A1F2-F404AE9812C4}" sibTransId="{84B74665-FCFE-4EAE-ACBE-D5E3A2A28200}"/>
    <dgm:cxn modelId="{BF8738A8-F251-4997-BBFE-A4B110011531}" srcId="{ADE37951-F39F-4D76-876D-4E2177E517A4}" destId="{CD876933-9649-4F63-AAC3-00BA9106C00A}" srcOrd="1" destOrd="0" parTransId="{7DA2E827-9D77-47C6-970E-6A31DB9FCC68}" sibTransId="{7FFF1919-927E-49BC-93C6-7B060A533330}"/>
    <dgm:cxn modelId="{D264707B-BE14-4933-969E-FDE6C06B8FB7}" type="presOf" srcId="{A6BDC8E1-3DBC-445A-B185-784BAFB8559A}" destId="{2426575E-1352-4126-8569-E6E443B00904}" srcOrd="0" destOrd="0" presId="urn:microsoft.com/office/officeart/2005/8/layout/target3"/>
    <dgm:cxn modelId="{CE79D697-DFAE-4D0A-924D-5C06CB07E17C}" srcId="{ADE37951-F39F-4D76-876D-4E2177E517A4}" destId="{68AB61E9-008E-4C26-B7E2-BBD6804BE774}" srcOrd="4" destOrd="0" parTransId="{79EEA898-3ACF-407A-B5C5-7FD096F4BB5E}" sibTransId="{D8F51B55-CD1D-4BF2-B3BA-DDA993AE8401}"/>
    <dgm:cxn modelId="{3B1684A2-1DD8-4D55-BF5A-7AAD3882FB96}" srcId="{ADE37951-F39F-4D76-876D-4E2177E517A4}" destId="{C1D84DCB-7CE1-478F-BD68-3A6DE959684A}" srcOrd="0" destOrd="0" parTransId="{5FB371D0-5FC3-404D-8D27-8A1397B3A1C0}" sibTransId="{D753AF6E-9A3E-43AB-9B8E-2B1BEBFE3F87}"/>
    <dgm:cxn modelId="{F051B7B9-C48D-4581-8B6B-CFC9B8D644CD}" type="presOf" srcId="{6EF107FE-D0C5-4621-8C8C-276CBF7656BC}" destId="{0A368FC3-5130-4758-B717-873A3F9D54CE}" srcOrd="1" destOrd="0" presId="urn:microsoft.com/office/officeart/2005/8/layout/target3"/>
    <dgm:cxn modelId="{9ED701F5-FAFC-4BA6-A333-C8F1B5B8503D}" type="presOf" srcId="{5A3F2DE7-7240-4B39-AB11-5A4A1F1FC5F8}" destId="{22B689F0-A593-4B74-89F3-8BE0388FC88D}" srcOrd="1" destOrd="0" presId="urn:microsoft.com/office/officeart/2005/8/layout/target3"/>
    <dgm:cxn modelId="{F54ACF65-EA5D-49BC-9309-B9B9E57B4B89}" srcId="{ADE37951-F39F-4D76-876D-4E2177E517A4}" destId="{C5E081F4-64A4-4A46-9158-E85FA741E059}" srcOrd="5" destOrd="0" parTransId="{E770C590-235B-4D6D-BDFC-E43C844BC689}" sibTransId="{DAF1BF9F-7978-411F-99C7-938BA20203C7}"/>
    <dgm:cxn modelId="{26375E60-5DE9-441C-B3BF-86F20B5364EC}" srcId="{ADE37951-F39F-4D76-876D-4E2177E517A4}" destId="{5A3F2DE7-7240-4B39-AB11-5A4A1F1FC5F8}" srcOrd="6" destOrd="0" parTransId="{31E45171-7D39-4D67-8AE9-58996C331069}" sibTransId="{F51C08D6-2753-402A-92C5-E15E2B961CD9}"/>
    <dgm:cxn modelId="{3FF90E9D-F65A-4D1E-962F-A798FB035A34}" type="presOf" srcId="{CD876933-9649-4F63-AAC3-00BA9106C00A}" destId="{98CD2B30-4884-4575-9A3E-C1F44EE8E026}" srcOrd="0" destOrd="0" presId="urn:microsoft.com/office/officeart/2005/8/layout/target3"/>
    <dgm:cxn modelId="{58A4C632-4844-4D4A-99E6-D2A7841D5CFF}" type="presParOf" srcId="{004BF690-4F6E-490C-B738-C393FBDBA964}" destId="{801FB126-CD17-4A21-A206-F3B9F1A7AA38}" srcOrd="0" destOrd="0" presId="urn:microsoft.com/office/officeart/2005/8/layout/target3"/>
    <dgm:cxn modelId="{98DF3B2B-6A90-43FA-8D28-D874690F889A}" type="presParOf" srcId="{004BF690-4F6E-490C-B738-C393FBDBA964}" destId="{21B3E683-6AAE-4422-BA19-CBCE84CBE310}" srcOrd="1" destOrd="0" presId="urn:microsoft.com/office/officeart/2005/8/layout/target3"/>
    <dgm:cxn modelId="{C35C9062-EEAB-4636-81A6-3E534E8E7EAE}" type="presParOf" srcId="{004BF690-4F6E-490C-B738-C393FBDBA964}" destId="{2D77B0BF-6F8E-4604-87C9-2A19BCAAED91}" srcOrd="2" destOrd="0" presId="urn:microsoft.com/office/officeart/2005/8/layout/target3"/>
    <dgm:cxn modelId="{8BE76E1A-E2F3-41D6-A490-7C64808240F3}" type="presParOf" srcId="{004BF690-4F6E-490C-B738-C393FBDBA964}" destId="{4D3CD1FC-7A46-4AF2-B57C-4C41068A2F10}" srcOrd="3" destOrd="0" presId="urn:microsoft.com/office/officeart/2005/8/layout/target3"/>
    <dgm:cxn modelId="{BFCBBD11-44B2-4BC0-BEED-4DDA9CCE339E}" type="presParOf" srcId="{004BF690-4F6E-490C-B738-C393FBDBA964}" destId="{ADC32BF4-2CAA-45E5-A57C-9ECD3F4E5B4C}" srcOrd="4" destOrd="0" presId="urn:microsoft.com/office/officeart/2005/8/layout/target3"/>
    <dgm:cxn modelId="{12009FCE-738C-4EC0-AE12-5958F2F993C6}" type="presParOf" srcId="{004BF690-4F6E-490C-B738-C393FBDBA964}" destId="{98CD2B30-4884-4575-9A3E-C1F44EE8E026}" srcOrd="5" destOrd="0" presId="urn:microsoft.com/office/officeart/2005/8/layout/target3"/>
    <dgm:cxn modelId="{8040F2F1-5317-4A27-A5D4-573B400961DE}" type="presParOf" srcId="{004BF690-4F6E-490C-B738-C393FBDBA964}" destId="{EA1014FB-AB9D-47F4-8BC0-3AD46755B468}" srcOrd="6" destOrd="0" presId="urn:microsoft.com/office/officeart/2005/8/layout/target3"/>
    <dgm:cxn modelId="{CE3B6F4E-8A84-406B-91DC-375D7D7EF2D5}" type="presParOf" srcId="{004BF690-4F6E-490C-B738-C393FBDBA964}" destId="{93A258B6-F722-4F39-A13B-C827FBCE61D1}" srcOrd="7" destOrd="0" presId="urn:microsoft.com/office/officeart/2005/8/layout/target3"/>
    <dgm:cxn modelId="{C93C6294-E7A7-4F1E-9A9B-AB3D3F2BF844}" type="presParOf" srcId="{004BF690-4F6E-490C-B738-C393FBDBA964}" destId="{D6CD04A1-B6CC-4BBE-B8E0-53F7D212168D}" srcOrd="8" destOrd="0" presId="urn:microsoft.com/office/officeart/2005/8/layout/target3"/>
    <dgm:cxn modelId="{D41DEEE0-327C-4A2E-998E-2F10797CB2DD}" type="presParOf" srcId="{004BF690-4F6E-490C-B738-C393FBDBA964}" destId="{68E13E52-AE77-4D84-9043-1623C4BF2EFD}" srcOrd="9" destOrd="0" presId="urn:microsoft.com/office/officeart/2005/8/layout/target3"/>
    <dgm:cxn modelId="{09CCE5D4-7354-4E72-9A92-10CD5F21277E}" type="presParOf" srcId="{004BF690-4F6E-490C-B738-C393FBDBA964}" destId="{BCAEE6DC-49FF-4CD0-90B1-878608F2B62B}" srcOrd="10" destOrd="0" presId="urn:microsoft.com/office/officeart/2005/8/layout/target3"/>
    <dgm:cxn modelId="{834CD1FE-765B-421B-B2A0-4CFE792F80E4}" type="presParOf" srcId="{004BF690-4F6E-490C-B738-C393FBDBA964}" destId="{2426575E-1352-4126-8569-E6E443B00904}" srcOrd="11" destOrd="0" presId="urn:microsoft.com/office/officeart/2005/8/layout/target3"/>
    <dgm:cxn modelId="{C18C6B9B-46C5-45ED-9EDE-099AE6D89873}" type="presParOf" srcId="{004BF690-4F6E-490C-B738-C393FBDBA964}" destId="{18321A0B-91ED-4AFC-8C07-C30E262F47C4}" srcOrd="12" destOrd="0" presId="urn:microsoft.com/office/officeart/2005/8/layout/target3"/>
    <dgm:cxn modelId="{7DE2985F-6A6E-43A8-93FA-9ECBE354B1A7}" type="presParOf" srcId="{004BF690-4F6E-490C-B738-C393FBDBA964}" destId="{7A8D44D1-462A-4AFC-81B3-D99374EA0096}" srcOrd="13" destOrd="0" presId="urn:microsoft.com/office/officeart/2005/8/layout/target3"/>
    <dgm:cxn modelId="{E5C80612-9558-4C58-A473-DD9C02B95EBD}" type="presParOf" srcId="{004BF690-4F6E-490C-B738-C393FBDBA964}" destId="{2D89CA9D-29FA-4D15-8B95-0853DCA45788}" srcOrd="14" destOrd="0" presId="urn:microsoft.com/office/officeart/2005/8/layout/target3"/>
    <dgm:cxn modelId="{9807CC96-7AAC-4B8B-A80B-0D2BABCE7F2D}" type="presParOf" srcId="{004BF690-4F6E-490C-B738-C393FBDBA964}" destId="{3BDB9BCB-1555-4785-95F3-55965147200C}" srcOrd="15" destOrd="0" presId="urn:microsoft.com/office/officeart/2005/8/layout/target3"/>
    <dgm:cxn modelId="{4355F7F9-0D00-4DD3-84F2-79330B290C2A}" type="presParOf" srcId="{004BF690-4F6E-490C-B738-C393FBDBA964}" destId="{FAE5A4AA-92C6-4722-8B67-8145CFFE92E0}" srcOrd="16" destOrd="0" presId="urn:microsoft.com/office/officeart/2005/8/layout/target3"/>
    <dgm:cxn modelId="{75A1375C-46DD-40FA-9785-3CC3E5BB4F51}" type="presParOf" srcId="{004BF690-4F6E-490C-B738-C393FBDBA964}" destId="{8262CA2C-E608-4C23-AFC0-48196F8B2F09}" srcOrd="17" destOrd="0" presId="urn:microsoft.com/office/officeart/2005/8/layout/target3"/>
    <dgm:cxn modelId="{959C8255-C22F-45F5-AA01-32B55128B9F1}" type="presParOf" srcId="{004BF690-4F6E-490C-B738-C393FBDBA964}" destId="{3C90A362-E5F5-47F3-8262-E2C758075577}" srcOrd="18" destOrd="0" presId="urn:microsoft.com/office/officeart/2005/8/layout/target3"/>
    <dgm:cxn modelId="{BEC30928-2E60-4082-811E-20D1243534BC}" type="presParOf" srcId="{004BF690-4F6E-490C-B738-C393FBDBA964}" destId="{D736A36D-7613-4684-88B8-7403E234A2A4}" srcOrd="19" destOrd="0" presId="urn:microsoft.com/office/officeart/2005/8/layout/target3"/>
    <dgm:cxn modelId="{01285483-2ABE-43AC-844C-41709C75B611}" type="presParOf" srcId="{004BF690-4F6E-490C-B738-C393FBDBA964}" destId="{2E29E279-8991-45A3-999C-A835D27C1938}" srcOrd="20" destOrd="0" presId="urn:microsoft.com/office/officeart/2005/8/layout/target3"/>
    <dgm:cxn modelId="{5E50A0BC-EF17-4597-9A5E-8E3D99FEAE90}" type="presParOf" srcId="{004BF690-4F6E-490C-B738-C393FBDBA964}" destId="{3702B0F5-DCAE-4B1A-A3C1-6B75F27CCA1F}" srcOrd="21" destOrd="0" presId="urn:microsoft.com/office/officeart/2005/8/layout/target3"/>
    <dgm:cxn modelId="{2D4860CF-C2C1-4737-948C-B46F32E13F58}" type="presParOf" srcId="{004BF690-4F6E-490C-B738-C393FBDBA964}" destId="{CDAD9A2C-972E-4DF7-92BC-8451139003A3}" srcOrd="22" destOrd="0" presId="urn:microsoft.com/office/officeart/2005/8/layout/target3"/>
    <dgm:cxn modelId="{DA67AD12-552E-4528-8B2A-2887C0F6B81E}" type="presParOf" srcId="{004BF690-4F6E-490C-B738-C393FBDBA964}" destId="{0A368FC3-5130-4758-B717-873A3F9D54CE}" srcOrd="23" destOrd="0" presId="urn:microsoft.com/office/officeart/2005/8/layout/target3"/>
    <dgm:cxn modelId="{684499A9-FE2E-49E7-91E8-C50472263F75}" type="presParOf" srcId="{004BF690-4F6E-490C-B738-C393FBDBA964}" destId="{D1A52604-0E42-43FB-BA21-5D0B8BA2416C}" srcOrd="24" destOrd="0" presId="urn:microsoft.com/office/officeart/2005/8/layout/target3"/>
    <dgm:cxn modelId="{62195A3B-1EEC-4D9F-BA37-05A1C93F32BE}" type="presParOf" srcId="{004BF690-4F6E-490C-B738-C393FBDBA964}" destId="{2ECD4D8E-DE6C-43E1-8057-2A16F4D0A483}" srcOrd="25" destOrd="0" presId="urn:microsoft.com/office/officeart/2005/8/layout/target3"/>
    <dgm:cxn modelId="{BAEC805E-C84B-45B0-8FDA-6C8DBD2A9B4A}" type="presParOf" srcId="{004BF690-4F6E-490C-B738-C393FBDBA964}" destId="{2CAAFB9E-D41D-4453-94C5-F86623708E14}" srcOrd="26" destOrd="0" presId="urn:microsoft.com/office/officeart/2005/8/layout/target3"/>
    <dgm:cxn modelId="{33D0AA73-8BE1-42FF-96A5-1BEFC1FE1999}" type="presParOf" srcId="{004BF690-4F6E-490C-B738-C393FBDBA964}" destId="{22B689F0-A593-4B74-89F3-8BE0388FC88D}" srcOrd="27"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BA0591-36BA-4CD3-9D57-0B66F185C167}"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IN"/>
        </a:p>
      </dgm:t>
    </dgm:pt>
    <dgm:pt modelId="{22BE47A9-3FA3-48BE-83A7-BCC817A61253}">
      <dgm:prSet/>
      <dgm:spPr/>
      <dgm:t>
        <a:bodyPr/>
        <a:lstStyle/>
        <a:p>
          <a:pPr rtl="0"/>
          <a:r>
            <a:rPr lang="en-IN" dirty="0" smtClean="0"/>
            <a:t>Then start planning:</a:t>
          </a:r>
          <a:endParaRPr lang="en-IN" dirty="0"/>
        </a:p>
      </dgm:t>
    </dgm:pt>
    <dgm:pt modelId="{A808127B-9C2B-415D-ADF2-47AF5E0B8B95}" type="parTrans" cxnId="{F92668E6-1379-49DA-BECF-AD86AE0F04C6}">
      <dgm:prSet/>
      <dgm:spPr/>
      <dgm:t>
        <a:bodyPr/>
        <a:lstStyle/>
        <a:p>
          <a:endParaRPr lang="en-IN"/>
        </a:p>
      </dgm:t>
    </dgm:pt>
    <dgm:pt modelId="{A00BE29D-6B9B-4210-8BCC-F135490F2227}" type="sibTrans" cxnId="{F92668E6-1379-49DA-BECF-AD86AE0F04C6}">
      <dgm:prSet/>
      <dgm:spPr/>
      <dgm:t>
        <a:bodyPr/>
        <a:lstStyle/>
        <a:p>
          <a:endParaRPr lang="en-IN"/>
        </a:p>
      </dgm:t>
    </dgm:pt>
    <dgm:pt modelId="{F282B0A3-BF67-41C2-83B3-00C476FA2E3F}">
      <dgm:prSet/>
      <dgm:spPr/>
      <dgm:t>
        <a:bodyPr/>
        <a:lstStyle/>
        <a:p>
          <a:pPr rtl="0"/>
          <a:r>
            <a:rPr lang="en-IN" dirty="0" smtClean="0"/>
            <a:t>Think about structure and format</a:t>
          </a:r>
          <a:endParaRPr lang="en-IN" dirty="0"/>
        </a:p>
      </dgm:t>
    </dgm:pt>
    <dgm:pt modelId="{C9D6AD96-2C96-44B5-8E40-6DA953DFF8B2}" type="parTrans" cxnId="{B5C0CCFB-6BA6-4EE0-8844-532142DEBC38}">
      <dgm:prSet/>
      <dgm:spPr/>
      <dgm:t>
        <a:bodyPr/>
        <a:lstStyle/>
        <a:p>
          <a:endParaRPr lang="en-IN"/>
        </a:p>
      </dgm:t>
    </dgm:pt>
    <dgm:pt modelId="{50BBBD19-3999-48C8-924A-582B20B40429}" type="sibTrans" cxnId="{B5C0CCFB-6BA6-4EE0-8844-532142DEBC38}">
      <dgm:prSet/>
      <dgm:spPr/>
      <dgm:t>
        <a:bodyPr/>
        <a:lstStyle/>
        <a:p>
          <a:endParaRPr lang="en-IN"/>
        </a:p>
      </dgm:t>
    </dgm:pt>
    <dgm:pt modelId="{A5304E84-63C5-4A86-BC37-758B26368FFA}">
      <dgm:prSet/>
      <dgm:spPr/>
      <dgm:t>
        <a:bodyPr/>
        <a:lstStyle/>
        <a:p>
          <a:pPr rtl="0"/>
          <a:r>
            <a:rPr lang="en-IN" dirty="0" smtClean="0"/>
            <a:t>Check your guidelines!</a:t>
          </a:r>
          <a:endParaRPr lang="en-IN" dirty="0"/>
        </a:p>
      </dgm:t>
    </dgm:pt>
    <dgm:pt modelId="{1A25F636-7A84-4C66-ABBB-F6390AA5950D}" type="parTrans" cxnId="{DF1CD8AA-6700-4AD9-A61A-D81824D92C87}">
      <dgm:prSet/>
      <dgm:spPr/>
      <dgm:t>
        <a:bodyPr/>
        <a:lstStyle/>
        <a:p>
          <a:endParaRPr lang="en-IN"/>
        </a:p>
      </dgm:t>
    </dgm:pt>
    <dgm:pt modelId="{F06F87D9-CAD2-4ED6-A4CE-5A9A38546338}" type="sibTrans" cxnId="{DF1CD8AA-6700-4AD9-A61A-D81824D92C87}">
      <dgm:prSet/>
      <dgm:spPr/>
      <dgm:t>
        <a:bodyPr/>
        <a:lstStyle/>
        <a:p>
          <a:endParaRPr lang="en-IN"/>
        </a:p>
      </dgm:t>
    </dgm:pt>
    <dgm:pt modelId="{B8FEEC99-18ED-4227-B7EA-70D91350A562}">
      <dgm:prSet/>
      <dgm:spPr/>
      <dgm:t>
        <a:bodyPr/>
        <a:lstStyle/>
        <a:p>
          <a:pPr rtl="0"/>
          <a:r>
            <a:rPr lang="en-IN" dirty="0" smtClean="0"/>
            <a:t>Have you been given a suggested structure or format?</a:t>
          </a:r>
          <a:endParaRPr lang="en-IN" dirty="0"/>
        </a:p>
      </dgm:t>
    </dgm:pt>
    <dgm:pt modelId="{4318A3BA-3DA9-4961-ABBC-29B63F747C52}" type="parTrans" cxnId="{72FD7BFC-31B0-4F34-9560-395CC0DD7BCA}">
      <dgm:prSet/>
      <dgm:spPr/>
      <dgm:t>
        <a:bodyPr/>
        <a:lstStyle/>
        <a:p>
          <a:endParaRPr lang="en-IN"/>
        </a:p>
      </dgm:t>
    </dgm:pt>
    <dgm:pt modelId="{A3748D8A-4050-4926-B2DD-26C1DF491A81}" type="sibTrans" cxnId="{72FD7BFC-31B0-4F34-9560-395CC0DD7BCA}">
      <dgm:prSet/>
      <dgm:spPr/>
      <dgm:t>
        <a:bodyPr/>
        <a:lstStyle/>
        <a:p>
          <a:endParaRPr lang="en-IN"/>
        </a:p>
      </dgm:t>
    </dgm:pt>
    <dgm:pt modelId="{C476D87E-0B92-4CF6-BA3F-AA17B3BEA896}">
      <dgm:prSet/>
      <dgm:spPr/>
      <dgm:t>
        <a:bodyPr/>
        <a:lstStyle/>
        <a:p>
          <a:pPr rtl="0"/>
          <a:r>
            <a:rPr lang="en-IN" dirty="0" smtClean="0"/>
            <a:t>Think how to present your information most clearly.</a:t>
          </a:r>
          <a:endParaRPr lang="en-IN" dirty="0"/>
        </a:p>
      </dgm:t>
    </dgm:pt>
    <dgm:pt modelId="{2C86B577-B02F-4E39-BC0C-32D214DD680E}" type="parTrans" cxnId="{94E24CB2-7175-427C-B1FC-688C1637BA44}">
      <dgm:prSet/>
      <dgm:spPr/>
      <dgm:t>
        <a:bodyPr/>
        <a:lstStyle/>
        <a:p>
          <a:endParaRPr lang="en-IN"/>
        </a:p>
      </dgm:t>
    </dgm:pt>
    <dgm:pt modelId="{E72CBA4E-8664-4EDE-A5B8-30E0737664EE}" type="sibTrans" cxnId="{94E24CB2-7175-427C-B1FC-688C1637BA44}">
      <dgm:prSet/>
      <dgm:spPr/>
      <dgm:t>
        <a:bodyPr/>
        <a:lstStyle/>
        <a:p>
          <a:endParaRPr lang="en-IN"/>
        </a:p>
      </dgm:t>
    </dgm:pt>
    <dgm:pt modelId="{6841D572-F724-4B03-AE70-5F9BAFEC2C8C}" type="pres">
      <dgm:prSet presAssocID="{01BA0591-36BA-4CD3-9D57-0B66F185C167}" presName="Name0" presStyleCnt="0">
        <dgm:presLayoutVars>
          <dgm:chMax val="7"/>
          <dgm:dir/>
          <dgm:animLvl val="lvl"/>
          <dgm:resizeHandles val="exact"/>
        </dgm:presLayoutVars>
      </dgm:prSet>
      <dgm:spPr/>
      <dgm:t>
        <a:bodyPr/>
        <a:lstStyle/>
        <a:p>
          <a:endParaRPr lang="en-IN"/>
        </a:p>
      </dgm:t>
    </dgm:pt>
    <dgm:pt modelId="{B0D0C924-99DB-40B6-A035-D1A8A3FDEF09}" type="pres">
      <dgm:prSet presAssocID="{22BE47A9-3FA3-48BE-83A7-BCC817A61253}" presName="circle1" presStyleLbl="node1" presStyleIdx="0" presStyleCnt="5"/>
      <dgm:spPr/>
    </dgm:pt>
    <dgm:pt modelId="{67C64AC5-B5BB-4AFB-A1E1-768584DF3866}" type="pres">
      <dgm:prSet presAssocID="{22BE47A9-3FA3-48BE-83A7-BCC817A61253}" presName="space" presStyleCnt="0"/>
      <dgm:spPr/>
    </dgm:pt>
    <dgm:pt modelId="{DCB77B62-0948-4F99-AFA1-D0A236486637}" type="pres">
      <dgm:prSet presAssocID="{22BE47A9-3FA3-48BE-83A7-BCC817A61253}" presName="rect1" presStyleLbl="alignAcc1" presStyleIdx="0" presStyleCnt="5"/>
      <dgm:spPr/>
      <dgm:t>
        <a:bodyPr/>
        <a:lstStyle/>
        <a:p>
          <a:endParaRPr lang="en-IN"/>
        </a:p>
      </dgm:t>
    </dgm:pt>
    <dgm:pt modelId="{BC4D0729-EB34-4861-9C16-469C8DFAB914}" type="pres">
      <dgm:prSet presAssocID="{F282B0A3-BF67-41C2-83B3-00C476FA2E3F}" presName="vertSpace2" presStyleLbl="node1" presStyleIdx="0" presStyleCnt="5"/>
      <dgm:spPr/>
    </dgm:pt>
    <dgm:pt modelId="{13BDA325-5AC5-4050-8092-0667F0DB240E}" type="pres">
      <dgm:prSet presAssocID="{F282B0A3-BF67-41C2-83B3-00C476FA2E3F}" presName="circle2" presStyleLbl="node1" presStyleIdx="1" presStyleCnt="5"/>
      <dgm:spPr/>
    </dgm:pt>
    <dgm:pt modelId="{859ACE7A-8A06-414F-8991-1AECB14C41AD}" type="pres">
      <dgm:prSet presAssocID="{F282B0A3-BF67-41C2-83B3-00C476FA2E3F}" presName="rect2" presStyleLbl="alignAcc1" presStyleIdx="1" presStyleCnt="5"/>
      <dgm:spPr/>
      <dgm:t>
        <a:bodyPr/>
        <a:lstStyle/>
        <a:p>
          <a:endParaRPr lang="en-IN"/>
        </a:p>
      </dgm:t>
    </dgm:pt>
    <dgm:pt modelId="{E6C31D70-BF58-4BD4-B208-0FDB907D20C9}" type="pres">
      <dgm:prSet presAssocID="{A5304E84-63C5-4A86-BC37-758B26368FFA}" presName="vertSpace3" presStyleLbl="node1" presStyleIdx="1" presStyleCnt="5"/>
      <dgm:spPr/>
    </dgm:pt>
    <dgm:pt modelId="{6E6B8027-B7A0-4A1E-9E7C-54B4497C0252}" type="pres">
      <dgm:prSet presAssocID="{A5304E84-63C5-4A86-BC37-758B26368FFA}" presName="circle3" presStyleLbl="node1" presStyleIdx="2" presStyleCnt="5"/>
      <dgm:spPr/>
    </dgm:pt>
    <dgm:pt modelId="{72083A23-9FBB-4FB1-BF6F-6AE8A61492F8}" type="pres">
      <dgm:prSet presAssocID="{A5304E84-63C5-4A86-BC37-758B26368FFA}" presName="rect3" presStyleLbl="alignAcc1" presStyleIdx="2" presStyleCnt="5"/>
      <dgm:spPr/>
      <dgm:t>
        <a:bodyPr/>
        <a:lstStyle/>
        <a:p>
          <a:endParaRPr lang="en-IN"/>
        </a:p>
      </dgm:t>
    </dgm:pt>
    <dgm:pt modelId="{0FB28AD9-DF9D-4A16-B8E5-873891345FD8}" type="pres">
      <dgm:prSet presAssocID="{B8FEEC99-18ED-4227-B7EA-70D91350A562}" presName="vertSpace4" presStyleLbl="node1" presStyleIdx="2" presStyleCnt="5"/>
      <dgm:spPr/>
    </dgm:pt>
    <dgm:pt modelId="{9B677A48-44A3-4E7D-B1C3-46E943624ABF}" type="pres">
      <dgm:prSet presAssocID="{B8FEEC99-18ED-4227-B7EA-70D91350A562}" presName="circle4" presStyleLbl="node1" presStyleIdx="3" presStyleCnt="5"/>
      <dgm:spPr/>
    </dgm:pt>
    <dgm:pt modelId="{9529A50C-486D-40DC-88B3-BB3266E5E234}" type="pres">
      <dgm:prSet presAssocID="{B8FEEC99-18ED-4227-B7EA-70D91350A562}" presName="rect4" presStyleLbl="alignAcc1" presStyleIdx="3" presStyleCnt="5"/>
      <dgm:spPr/>
      <dgm:t>
        <a:bodyPr/>
        <a:lstStyle/>
        <a:p>
          <a:endParaRPr lang="en-IN"/>
        </a:p>
      </dgm:t>
    </dgm:pt>
    <dgm:pt modelId="{2A054FBA-31DC-434F-94C2-6D24EEFF9341}" type="pres">
      <dgm:prSet presAssocID="{C476D87E-0B92-4CF6-BA3F-AA17B3BEA896}" presName="vertSpace5" presStyleLbl="node1" presStyleIdx="3" presStyleCnt="5"/>
      <dgm:spPr/>
    </dgm:pt>
    <dgm:pt modelId="{975C7CA4-4DF1-46DC-8029-FB4466D74997}" type="pres">
      <dgm:prSet presAssocID="{C476D87E-0B92-4CF6-BA3F-AA17B3BEA896}" presName="circle5" presStyleLbl="node1" presStyleIdx="4" presStyleCnt="5"/>
      <dgm:spPr/>
    </dgm:pt>
    <dgm:pt modelId="{21866A8B-7D0B-4C7F-B1E4-A60CECA10AF8}" type="pres">
      <dgm:prSet presAssocID="{C476D87E-0B92-4CF6-BA3F-AA17B3BEA896}" presName="rect5" presStyleLbl="alignAcc1" presStyleIdx="4" presStyleCnt="5" custScaleY="101389"/>
      <dgm:spPr/>
      <dgm:t>
        <a:bodyPr/>
        <a:lstStyle/>
        <a:p>
          <a:endParaRPr lang="en-IN"/>
        </a:p>
      </dgm:t>
    </dgm:pt>
    <dgm:pt modelId="{48C116C3-D55F-4EA1-85D3-C9F7A9816563}" type="pres">
      <dgm:prSet presAssocID="{22BE47A9-3FA3-48BE-83A7-BCC817A61253}" presName="rect1ParTxNoCh" presStyleLbl="alignAcc1" presStyleIdx="4" presStyleCnt="5">
        <dgm:presLayoutVars>
          <dgm:chMax val="1"/>
          <dgm:bulletEnabled val="1"/>
        </dgm:presLayoutVars>
      </dgm:prSet>
      <dgm:spPr/>
      <dgm:t>
        <a:bodyPr/>
        <a:lstStyle/>
        <a:p>
          <a:endParaRPr lang="en-IN"/>
        </a:p>
      </dgm:t>
    </dgm:pt>
    <dgm:pt modelId="{293D193B-2508-4980-9387-E3E557EBCDA7}" type="pres">
      <dgm:prSet presAssocID="{F282B0A3-BF67-41C2-83B3-00C476FA2E3F}" presName="rect2ParTxNoCh" presStyleLbl="alignAcc1" presStyleIdx="4" presStyleCnt="5">
        <dgm:presLayoutVars>
          <dgm:chMax val="1"/>
          <dgm:bulletEnabled val="1"/>
        </dgm:presLayoutVars>
      </dgm:prSet>
      <dgm:spPr/>
      <dgm:t>
        <a:bodyPr/>
        <a:lstStyle/>
        <a:p>
          <a:endParaRPr lang="en-IN"/>
        </a:p>
      </dgm:t>
    </dgm:pt>
    <dgm:pt modelId="{5DB2D8C3-36A1-49A1-84F8-887108485AD6}" type="pres">
      <dgm:prSet presAssocID="{A5304E84-63C5-4A86-BC37-758B26368FFA}" presName="rect3ParTxNoCh" presStyleLbl="alignAcc1" presStyleIdx="4" presStyleCnt="5">
        <dgm:presLayoutVars>
          <dgm:chMax val="1"/>
          <dgm:bulletEnabled val="1"/>
        </dgm:presLayoutVars>
      </dgm:prSet>
      <dgm:spPr/>
      <dgm:t>
        <a:bodyPr/>
        <a:lstStyle/>
        <a:p>
          <a:endParaRPr lang="en-IN"/>
        </a:p>
      </dgm:t>
    </dgm:pt>
    <dgm:pt modelId="{549E990C-4084-42D6-BC8C-58B7E996534F}" type="pres">
      <dgm:prSet presAssocID="{B8FEEC99-18ED-4227-B7EA-70D91350A562}" presName="rect4ParTxNoCh" presStyleLbl="alignAcc1" presStyleIdx="4" presStyleCnt="5">
        <dgm:presLayoutVars>
          <dgm:chMax val="1"/>
          <dgm:bulletEnabled val="1"/>
        </dgm:presLayoutVars>
      </dgm:prSet>
      <dgm:spPr/>
      <dgm:t>
        <a:bodyPr/>
        <a:lstStyle/>
        <a:p>
          <a:endParaRPr lang="en-IN"/>
        </a:p>
      </dgm:t>
    </dgm:pt>
    <dgm:pt modelId="{51BD1FBE-EFB2-4B63-A1E3-C25FBBF71A84}" type="pres">
      <dgm:prSet presAssocID="{C476D87E-0B92-4CF6-BA3F-AA17B3BEA896}" presName="rect5ParTxNoCh" presStyleLbl="alignAcc1" presStyleIdx="4" presStyleCnt="5">
        <dgm:presLayoutVars>
          <dgm:chMax val="1"/>
          <dgm:bulletEnabled val="1"/>
        </dgm:presLayoutVars>
      </dgm:prSet>
      <dgm:spPr/>
      <dgm:t>
        <a:bodyPr/>
        <a:lstStyle/>
        <a:p>
          <a:endParaRPr lang="en-IN"/>
        </a:p>
      </dgm:t>
    </dgm:pt>
  </dgm:ptLst>
  <dgm:cxnLst>
    <dgm:cxn modelId="{E3699F17-856C-46E6-BAB2-F4E45A5A9B09}" type="presOf" srcId="{22BE47A9-3FA3-48BE-83A7-BCC817A61253}" destId="{48C116C3-D55F-4EA1-85D3-C9F7A9816563}" srcOrd="1" destOrd="0" presId="urn:microsoft.com/office/officeart/2005/8/layout/target3"/>
    <dgm:cxn modelId="{E2163587-EA8D-4BC3-8BB8-063D03CE0AB4}" type="presOf" srcId="{C476D87E-0B92-4CF6-BA3F-AA17B3BEA896}" destId="{51BD1FBE-EFB2-4B63-A1E3-C25FBBF71A84}" srcOrd="1" destOrd="0" presId="urn:microsoft.com/office/officeart/2005/8/layout/target3"/>
    <dgm:cxn modelId="{3701AB3C-7216-4DF5-A4F9-BEE35F77C992}" type="presOf" srcId="{A5304E84-63C5-4A86-BC37-758B26368FFA}" destId="{72083A23-9FBB-4FB1-BF6F-6AE8A61492F8}" srcOrd="0" destOrd="0" presId="urn:microsoft.com/office/officeart/2005/8/layout/target3"/>
    <dgm:cxn modelId="{DF1CD8AA-6700-4AD9-A61A-D81824D92C87}" srcId="{01BA0591-36BA-4CD3-9D57-0B66F185C167}" destId="{A5304E84-63C5-4A86-BC37-758B26368FFA}" srcOrd="2" destOrd="0" parTransId="{1A25F636-7A84-4C66-ABBB-F6390AA5950D}" sibTransId="{F06F87D9-CAD2-4ED6-A4CE-5A9A38546338}"/>
    <dgm:cxn modelId="{04EAF222-8C1D-406B-AFAD-C33384B7FFC8}" type="presOf" srcId="{A5304E84-63C5-4A86-BC37-758B26368FFA}" destId="{5DB2D8C3-36A1-49A1-84F8-887108485AD6}" srcOrd="1" destOrd="0" presId="urn:microsoft.com/office/officeart/2005/8/layout/target3"/>
    <dgm:cxn modelId="{6E35CF91-9F3C-4848-B55C-D083C39D5CEF}" type="presOf" srcId="{F282B0A3-BF67-41C2-83B3-00C476FA2E3F}" destId="{293D193B-2508-4980-9387-E3E557EBCDA7}" srcOrd="1" destOrd="0" presId="urn:microsoft.com/office/officeart/2005/8/layout/target3"/>
    <dgm:cxn modelId="{6D6E1320-6512-4A94-BA33-7AE52D9C8F22}" type="presOf" srcId="{B8FEEC99-18ED-4227-B7EA-70D91350A562}" destId="{549E990C-4084-42D6-BC8C-58B7E996534F}" srcOrd="1" destOrd="0" presId="urn:microsoft.com/office/officeart/2005/8/layout/target3"/>
    <dgm:cxn modelId="{A1177362-4069-4C81-A800-EC1F130BAD73}" type="presOf" srcId="{01BA0591-36BA-4CD3-9D57-0B66F185C167}" destId="{6841D572-F724-4B03-AE70-5F9BAFEC2C8C}" srcOrd="0" destOrd="0" presId="urn:microsoft.com/office/officeart/2005/8/layout/target3"/>
    <dgm:cxn modelId="{773B2B92-E736-478B-A01D-E35E97CA452D}" type="presOf" srcId="{F282B0A3-BF67-41C2-83B3-00C476FA2E3F}" destId="{859ACE7A-8A06-414F-8991-1AECB14C41AD}" srcOrd="0" destOrd="0" presId="urn:microsoft.com/office/officeart/2005/8/layout/target3"/>
    <dgm:cxn modelId="{D07FEE3B-C758-43CF-9F0B-AA097A7C845A}" type="presOf" srcId="{22BE47A9-3FA3-48BE-83A7-BCC817A61253}" destId="{DCB77B62-0948-4F99-AFA1-D0A236486637}" srcOrd="0" destOrd="0" presId="urn:microsoft.com/office/officeart/2005/8/layout/target3"/>
    <dgm:cxn modelId="{3ADAE95D-1E0D-4DE1-8E4A-F7951C6900EF}" type="presOf" srcId="{B8FEEC99-18ED-4227-B7EA-70D91350A562}" destId="{9529A50C-486D-40DC-88B3-BB3266E5E234}" srcOrd="0" destOrd="0" presId="urn:microsoft.com/office/officeart/2005/8/layout/target3"/>
    <dgm:cxn modelId="{175FE64B-0B35-4407-AA0B-AF11E1AAF394}" type="presOf" srcId="{C476D87E-0B92-4CF6-BA3F-AA17B3BEA896}" destId="{21866A8B-7D0B-4C7F-B1E4-A60CECA10AF8}" srcOrd="0" destOrd="0" presId="urn:microsoft.com/office/officeart/2005/8/layout/target3"/>
    <dgm:cxn modelId="{72FD7BFC-31B0-4F34-9560-395CC0DD7BCA}" srcId="{01BA0591-36BA-4CD3-9D57-0B66F185C167}" destId="{B8FEEC99-18ED-4227-B7EA-70D91350A562}" srcOrd="3" destOrd="0" parTransId="{4318A3BA-3DA9-4961-ABBC-29B63F747C52}" sibTransId="{A3748D8A-4050-4926-B2DD-26C1DF491A81}"/>
    <dgm:cxn modelId="{B5C0CCFB-6BA6-4EE0-8844-532142DEBC38}" srcId="{01BA0591-36BA-4CD3-9D57-0B66F185C167}" destId="{F282B0A3-BF67-41C2-83B3-00C476FA2E3F}" srcOrd="1" destOrd="0" parTransId="{C9D6AD96-2C96-44B5-8E40-6DA953DFF8B2}" sibTransId="{50BBBD19-3999-48C8-924A-582B20B40429}"/>
    <dgm:cxn modelId="{F92668E6-1379-49DA-BECF-AD86AE0F04C6}" srcId="{01BA0591-36BA-4CD3-9D57-0B66F185C167}" destId="{22BE47A9-3FA3-48BE-83A7-BCC817A61253}" srcOrd="0" destOrd="0" parTransId="{A808127B-9C2B-415D-ADF2-47AF5E0B8B95}" sibTransId="{A00BE29D-6B9B-4210-8BCC-F135490F2227}"/>
    <dgm:cxn modelId="{94E24CB2-7175-427C-B1FC-688C1637BA44}" srcId="{01BA0591-36BA-4CD3-9D57-0B66F185C167}" destId="{C476D87E-0B92-4CF6-BA3F-AA17B3BEA896}" srcOrd="4" destOrd="0" parTransId="{2C86B577-B02F-4E39-BC0C-32D214DD680E}" sibTransId="{E72CBA4E-8664-4EDE-A5B8-30E0737664EE}"/>
    <dgm:cxn modelId="{DC30B96D-F1E2-41F9-B10B-245820D1AB79}" type="presParOf" srcId="{6841D572-F724-4B03-AE70-5F9BAFEC2C8C}" destId="{B0D0C924-99DB-40B6-A035-D1A8A3FDEF09}" srcOrd="0" destOrd="0" presId="urn:microsoft.com/office/officeart/2005/8/layout/target3"/>
    <dgm:cxn modelId="{22C9229C-B58F-4F4F-BD90-8E5E85CB8FBA}" type="presParOf" srcId="{6841D572-F724-4B03-AE70-5F9BAFEC2C8C}" destId="{67C64AC5-B5BB-4AFB-A1E1-768584DF3866}" srcOrd="1" destOrd="0" presId="urn:microsoft.com/office/officeart/2005/8/layout/target3"/>
    <dgm:cxn modelId="{9D96DF15-4F49-4C78-BC90-635D2D7C47AC}" type="presParOf" srcId="{6841D572-F724-4B03-AE70-5F9BAFEC2C8C}" destId="{DCB77B62-0948-4F99-AFA1-D0A236486637}" srcOrd="2" destOrd="0" presId="urn:microsoft.com/office/officeart/2005/8/layout/target3"/>
    <dgm:cxn modelId="{94117DB6-46B9-4DC5-84C3-0A570063247E}" type="presParOf" srcId="{6841D572-F724-4B03-AE70-5F9BAFEC2C8C}" destId="{BC4D0729-EB34-4861-9C16-469C8DFAB914}" srcOrd="3" destOrd="0" presId="urn:microsoft.com/office/officeart/2005/8/layout/target3"/>
    <dgm:cxn modelId="{CBF86132-3E08-49ED-A103-94CD8D3E4E26}" type="presParOf" srcId="{6841D572-F724-4B03-AE70-5F9BAFEC2C8C}" destId="{13BDA325-5AC5-4050-8092-0667F0DB240E}" srcOrd="4" destOrd="0" presId="urn:microsoft.com/office/officeart/2005/8/layout/target3"/>
    <dgm:cxn modelId="{D17CD28B-E2D1-4E51-8400-D024360AF95E}" type="presParOf" srcId="{6841D572-F724-4B03-AE70-5F9BAFEC2C8C}" destId="{859ACE7A-8A06-414F-8991-1AECB14C41AD}" srcOrd="5" destOrd="0" presId="urn:microsoft.com/office/officeart/2005/8/layout/target3"/>
    <dgm:cxn modelId="{759A75C5-9824-499D-B0D0-48680370908B}" type="presParOf" srcId="{6841D572-F724-4B03-AE70-5F9BAFEC2C8C}" destId="{E6C31D70-BF58-4BD4-B208-0FDB907D20C9}" srcOrd="6" destOrd="0" presId="urn:microsoft.com/office/officeart/2005/8/layout/target3"/>
    <dgm:cxn modelId="{CAEB5A2E-0393-4B29-B817-0640C732C586}" type="presParOf" srcId="{6841D572-F724-4B03-AE70-5F9BAFEC2C8C}" destId="{6E6B8027-B7A0-4A1E-9E7C-54B4497C0252}" srcOrd="7" destOrd="0" presId="urn:microsoft.com/office/officeart/2005/8/layout/target3"/>
    <dgm:cxn modelId="{86BE48FB-82DD-4C5E-87A5-4F622CCC7A01}" type="presParOf" srcId="{6841D572-F724-4B03-AE70-5F9BAFEC2C8C}" destId="{72083A23-9FBB-4FB1-BF6F-6AE8A61492F8}" srcOrd="8" destOrd="0" presId="urn:microsoft.com/office/officeart/2005/8/layout/target3"/>
    <dgm:cxn modelId="{94FCF1A3-6AC1-4E06-8A05-30F922543102}" type="presParOf" srcId="{6841D572-F724-4B03-AE70-5F9BAFEC2C8C}" destId="{0FB28AD9-DF9D-4A16-B8E5-873891345FD8}" srcOrd="9" destOrd="0" presId="urn:microsoft.com/office/officeart/2005/8/layout/target3"/>
    <dgm:cxn modelId="{69454ABA-10E8-4D5E-A348-9D6D8E83DD04}" type="presParOf" srcId="{6841D572-F724-4B03-AE70-5F9BAFEC2C8C}" destId="{9B677A48-44A3-4E7D-B1C3-46E943624ABF}" srcOrd="10" destOrd="0" presId="urn:microsoft.com/office/officeart/2005/8/layout/target3"/>
    <dgm:cxn modelId="{B196D505-927B-4D9F-B483-ED0BF4C1ABF6}" type="presParOf" srcId="{6841D572-F724-4B03-AE70-5F9BAFEC2C8C}" destId="{9529A50C-486D-40DC-88B3-BB3266E5E234}" srcOrd="11" destOrd="0" presId="urn:microsoft.com/office/officeart/2005/8/layout/target3"/>
    <dgm:cxn modelId="{6FA06C17-1FFB-46C3-8325-281F4B7FD918}" type="presParOf" srcId="{6841D572-F724-4B03-AE70-5F9BAFEC2C8C}" destId="{2A054FBA-31DC-434F-94C2-6D24EEFF9341}" srcOrd="12" destOrd="0" presId="urn:microsoft.com/office/officeart/2005/8/layout/target3"/>
    <dgm:cxn modelId="{B3F1CF54-D701-405A-80E6-2FA7B50C6CAC}" type="presParOf" srcId="{6841D572-F724-4B03-AE70-5F9BAFEC2C8C}" destId="{975C7CA4-4DF1-46DC-8029-FB4466D74997}" srcOrd="13" destOrd="0" presId="urn:microsoft.com/office/officeart/2005/8/layout/target3"/>
    <dgm:cxn modelId="{8389B152-3A83-4A22-B6C7-346BE3C879E1}" type="presParOf" srcId="{6841D572-F724-4B03-AE70-5F9BAFEC2C8C}" destId="{21866A8B-7D0B-4C7F-B1E4-A60CECA10AF8}" srcOrd="14" destOrd="0" presId="urn:microsoft.com/office/officeart/2005/8/layout/target3"/>
    <dgm:cxn modelId="{E19202E5-201F-4D5B-A2D2-31C418E60EC1}" type="presParOf" srcId="{6841D572-F724-4B03-AE70-5F9BAFEC2C8C}" destId="{48C116C3-D55F-4EA1-85D3-C9F7A9816563}" srcOrd="15" destOrd="0" presId="urn:microsoft.com/office/officeart/2005/8/layout/target3"/>
    <dgm:cxn modelId="{AB3F0C11-9A7A-45C5-B4D5-902CA92EAB80}" type="presParOf" srcId="{6841D572-F724-4B03-AE70-5F9BAFEC2C8C}" destId="{293D193B-2508-4980-9387-E3E557EBCDA7}" srcOrd="16" destOrd="0" presId="urn:microsoft.com/office/officeart/2005/8/layout/target3"/>
    <dgm:cxn modelId="{2C8CCC1D-8724-49DB-A372-51872FCA1849}" type="presParOf" srcId="{6841D572-F724-4B03-AE70-5F9BAFEC2C8C}" destId="{5DB2D8C3-36A1-49A1-84F8-887108485AD6}" srcOrd="17" destOrd="0" presId="urn:microsoft.com/office/officeart/2005/8/layout/target3"/>
    <dgm:cxn modelId="{23B3FBD7-6B05-475A-BA42-581C9A151EC7}" type="presParOf" srcId="{6841D572-F724-4B03-AE70-5F9BAFEC2C8C}" destId="{549E990C-4084-42D6-BC8C-58B7E996534F}" srcOrd="18" destOrd="0" presId="urn:microsoft.com/office/officeart/2005/8/layout/target3"/>
    <dgm:cxn modelId="{0ADC461B-A72C-4CF5-B69B-E6C06E5476B1}" type="presParOf" srcId="{6841D572-F724-4B03-AE70-5F9BAFEC2C8C}" destId="{51BD1FBE-EFB2-4B63-A1E3-C25FBBF71A84}" srcOrd="19"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7DE863-FCCD-42FA-B8B4-8AE6566F6F06}"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IN"/>
        </a:p>
      </dgm:t>
    </dgm:pt>
    <dgm:pt modelId="{1821E04E-DCB7-49EB-A4C0-A2324AA1F9D0}">
      <dgm:prSet/>
      <dgm:spPr/>
      <dgm:t>
        <a:bodyPr/>
        <a:lstStyle/>
        <a:p>
          <a:pPr rtl="0"/>
          <a:r>
            <a:rPr lang="en-IN" dirty="0" smtClean="0"/>
            <a:t>Plan the writing process:</a:t>
          </a:r>
          <a:endParaRPr lang="en-IN" dirty="0"/>
        </a:p>
      </dgm:t>
    </dgm:pt>
    <dgm:pt modelId="{48EA1B59-2420-48FD-BF92-919C3D2EA389}" type="parTrans" cxnId="{3F33A4D9-4B8B-4E95-BE98-A5EFD899FCF4}">
      <dgm:prSet/>
      <dgm:spPr/>
      <dgm:t>
        <a:bodyPr/>
        <a:lstStyle/>
        <a:p>
          <a:endParaRPr lang="en-IN"/>
        </a:p>
      </dgm:t>
    </dgm:pt>
    <dgm:pt modelId="{F921D996-9A41-44EE-B95F-36360D098762}" type="sibTrans" cxnId="{3F33A4D9-4B8B-4E95-BE98-A5EFD899FCF4}">
      <dgm:prSet/>
      <dgm:spPr/>
      <dgm:t>
        <a:bodyPr/>
        <a:lstStyle/>
        <a:p>
          <a:endParaRPr lang="en-IN"/>
        </a:p>
      </dgm:t>
    </dgm:pt>
    <dgm:pt modelId="{275E6801-CE8A-4C6B-A782-A6D5E5D45108}">
      <dgm:prSet/>
      <dgm:spPr/>
      <dgm:t>
        <a:bodyPr/>
        <a:lstStyle/>
        <a:p>
          <a:pPr rtl="0"/>
          <a:r>
            <a:rPr lang="en-IN" dirty="0" smtClean="0"/>
            <a:t>Think about what you already know</a:t>
          </a:r>
          <a:endParaRPr lang="en-IN" dirty="0"/>
        </a:p>
      </dgm:t>
    </dgm:pt>
    <dgm:pt modelId="{80DE440B-D7ED-4B2F-98C2-C53143727E84}" type="parTrans" cxnId="{F1161821-5856-450E-A0B7-35F04420E266}">
      <dgm:prSet/>
      <dgm:spPr/>
      <dgm:t>
        <a:bodyPr/>
        <a:lstStyle/>
        <a:p>
          <a:endParaRPr lang="en-IN"/>
        </a:p>
      </dgm:t>
    </dgm:pt>
    <dgm:pt modelId="{D7017E12-B4AE-4638-9FC9-85375F655AF4}" type="sibTrans" cxnId="{F1161821-5856-450E-A0B7-35F04420E266}">
      <dgm:prSet/>
      <dgm:spPr/>
      <dgm:t>
        <a:bodyPr/>
        <a:lstStyle/>
        <a:p>
          <a:endParaRPr lang="en-IN"/>
        </a:p>
      </dgm:t>
    </dgm:pt>
    <dgm:pt modelId="{768B69DC-0F9B-49BA-9925-FA9C011ECFB8}">
      <dgm:prSet/>
      <dgm:spPr/>
      <dgm:t>
        <a:bodyPr/>
        <a:lstStyle/>
        <a:p>
          <a:pPr rtl="0"/>
          <a:r>
            <a:rPr lang="en-IN" dirty="0" smtClean="0"/>
            <a:t>Brainstorm. Jot down notes or make a mind map</a:t>
          </a:r>
          <a:endParaRPr lang="en-IN" dirty="0"/>
        </a:p>
      </dgm:t>
    </dgm:pt>
    <dgm:pt modelId="{B868FDE8-C8F6-4BB5-BC05-23524638DE98}" type="parTrans" cxnId="{EDFC0785-DDAD-44D3-B64A-1CE27BF92734}">
      <dgm:prSet/>
      <dgm:spPr/>
      <dgm:t>
        <a:bodyPr/>
        <a:lstStyle/>
        <a:p>
          <a:endParaRPr lang="en-IN"/>
        </a:p>
      </dgm:t>
    </dgm:pt>
    <dgm:pt modelId="{DD48619A-F7B9-4F14-8568-ED250B20A24E}" type="sibTrans" cxnId="{EDFC0785-DDAD-44D3-B64A-1CE27BF92734}">
      <dgm:prSet/>
      <dgm:spPr/>
      <dgm:t>
        <a:bodyPr/>
        <a:lstStyle/>
        <a:p>
          <a:endParaRPr lang="en-IN"/>
        </a:p>
      </dgm:t>
    </dgm:pt>
    <dgm:pt modelId="{59BD39C8-E960-4F4C-97FE-DB238FA6208A}">
      <dgm:prSet/>
      <dgm:spPr/>
      <dgm:t>
        <a:bodyPr/>
        <a:lstStyle/>
        <a:p>
          <a:pPr rtl="0"/>
          <a:r>
            <a:rPr lang="en-IN" dirty="0" smtClean="0"/>
            <a:t>How will you find the information you need?</a:t>
          </a:r>
          <a:endParaRPr lang="en-IN" dirty="0"/>
        </a:p>
      </dgm:t>
    </dgm:pt>
    <dgm:pt modelId="{B1DBB610-CF10-4B10-B3F7-53801A505ECB}" type="parTrans" cxnId="{DA24AC41-08AA-44D5-9A55-9C507279A941}">
      <dgm:prSet/>
      <dgm:spPr/>
      <dgm:t>
        <a:bodyPr/>
        <a:lstStyle/>
        <a:p>
          <a:endParaRPr lang="en-IN"/>
        </a:p>
      </dgm:t>
    </dgm:pt>
    <dgm:pt modelId="{4D844806-1635-4BF1-82B9-DE3BCAEF38DE}" type="sibTrans" cxnId="{DA24AC41-08AA-44D5-9A55-9C507279A941}">
      <dgm:prSet/>
      <dgm:spPr/>
      <dgm:t>
        <a:bodyPr/>
        <a:lstStyle/>
        <a:p>
          <a:endParaRPr lang="en-IN"/>
        </a:p>
      </dgm:t>
    </dgm:pt>
    <dgm:pt modelId="{4FFA8639-3025-4AFF-8E6A-7FA76578EE72}">
      <dgm:prSet/>
      <dgm:spPr/>
      <dgm:t>
        <a:bodyPr/>
        <a:lstStyle/>
        <a:p>
          <a:pPr rtl="0"/>
          <a:r>
            <a:rPr lang="en-IN" dirty="0" smtClean="0"/>
            <a:t>Make a time plan allowing for each preparation and writing stage. Reports usually have important deadlines!</a:t>
          </a:r>
          <a:endParaRPr lang="en-IN" dirty="0"/>
        </a:p>
      </dgm:t>
    </dgm:pt>
    <dgm:pt modelId="{D474E509-5B6D-4B5A-86C2-B2B5ED5FF596}" type="parTrans" cxnId="{1B6706EE-EFDB-4A1F-A275-D4629BC93E58}">
      <dgm:prSet/>
      <dgm:spPr/>
      <dgm:t>
        <a:bodyPr/>
        <a:lstStyle/>
        <a:p>
          <a:endParaRPr lang="en-IN"/>
        </a:p>
      </dgm:t>
    </dgm:pt>
    <dgm:pt modelId="{2F044DE7-D65E-4F03-A97C-642720646085}" type="sibTrans" cxnId="{1B6706EE-EFDB-4A1F-A275-D4629BC93E58}">
      <dgm:prSet/>
      <dgm:spPr/>
      <dgm:t>
        <a:bodyPr/>
        <a:lstStyle/>
        <a:p>
          <a:endParaRPr lang="en-IN"/>
        </a:p>
      </dgm:t>
    </dgm:pt>
    <dgm:pt modelId="{07DD7ADA-369D-42CB-BD6D-77DAB2A4D812}" type="pres">
      <dgm:prSet presAssocID="{777DE863-FCCD-42FA-B8B4-8AE6566F6F06}" presName="Name0" presStyleCnt="0">
        <dgm:presLayoutVars>
          <dgm:chMax val="7"/>
          <dgm:dir/>
          <dgm:animLvl val="lvl"/>
          <dgm:resizeHandles val="exact"/>
        </dgm:presLayoutVars>
      </dgm:prSet>
      <dgm:spPr/>
      <dgm:t>
        <a:bodyPr/>
        <a:lstStyle/>
        <a:p>
          <a:endParaRPr lang="en-IN"/>
        </a:p>
      </dgm:t>
    </dgm:pt>
    <dgm:pt modelId="{6767BFFA-494C-4D18-9D3B-DBEBA5628BE0}" type="pres">
      <dgm:prSet presAssocID="{1821E04E-DCB7-49EB-A4C0-A2324AA1F9D0}" presName="circle1" presStyleLbl="node1" presStyleIdx="0" presStyleCnt="5"/>
      <dgm:spPr/>
    </dgm:pt>
    <dgm:pt modelId="{7C0C5659-0569-41D1-A7B6-3384FF1525C3}" type="pres">
      <dgm:prSet presAssocID="{1821E04E-DCB7-49EB-A4C0-A2324AA1F9D0}" presName="space" presStyleCnt="0"/>
      <dgm:spPr/>
    </dgm:pt>
    <dgm:pt modelId="{3760DB80-6E8C-442A-BFE5-66608AE5D5B7}" type="pres">
      <dgm:prSet presAssocID="{1821E04E-DCB7-49EB-A4C0-A2324AA1F9D0}" presName="rect1" presStyleLbl="alignAcc1" presStyleIdx="0" presStyleCnt="5"/>
      <dgm:spPr/>
      <dgm:t>
        <a:bodyPr/>
        <a:lstStyle/>
        <a:p>
          <a:endParaRPr lang="en-IN"/>
        </a:p>
      </dgm:t>
    </dgm:pt>
    <dgm:pt modelId="{62E2D92C-BE03-47CE-9D24-8021AA6D87F2}" type="pres">
      <dgm:prSet presAssocID="{275E6801-CE8A-4C6B-A782-A6D5E5D45108}" presName="vertSpace2" presStyleLbl="node1" presStyleIdx="0" presStyleCnt="5"/>
      <dgm:spPr/>
    </dgm:pt>
    <dgm:pt modelId="{3AAF5257-CC27-465B-B064-2C9AC52C58C8}" type="pres">
      <dgm:prSet presAssocID="{275E6801-CE8A-4C6B-A782-A6D5E5D45108}" presName="circle2" presStyleLbl="node1" presStyleIdx="1" presStyleCnt="5"/>
      <dgm:spPr/>
    </dgm:pt>
    <dgm:pt modelId="{E99F1337-F1E2-49CC-9C73-BE8364F172C2}" type="pres">
      <dgm:prSet presAssocID="{275E6801-CE8A-4C6B-A782-A6D5E5D45108}" presName="rect2" presStyleLbl="alignAcc1" presStyleIdx="1" presStyleCnt="5"/>
      <dgm:spPr/>
      <dgm:t>
        <a:bodyPr/>
        <a:lstStyle/>
        <a:p>
          <a:endParaRPr lang="en-IN"/>
        </a:p>
      </dgm:t>
    </dgm:pt>
    <dgm:pt modelId="{BEBEE010-762F-4A67-B558-E8C4A128D778}" type="pres">
      <dgm:prSet presAssocID="{768B69DC-0F9B-49BA-9925-FA9C011ECFB8}" presName="vertSpace3" presStyleLbl="node1" presStyleIdx="1" presStyleCnt="5"/>
      <dgm:spPr/>
    </dgm:pt>
    <dgm:pt modelId="{B17B4D85-E09A-4DD7-B6AD-4A6575AE54C2}" type="pres">
      <dgm:prSet presAssocID="{768B69DC-0F9B-49BA-9925-FA9C011ECFB8}" presName="circle3" presStyleLbl="node1" presStyleIdx="2" presStyleCnt="5"/>
      <dgm:spPr/>
    </dgm:pt>
    <dgm:pt modelId="{45698243-2E5A-494D-8824-155A196A1C87}" type="pres">
      <dgm:prSet presAssocID="{768B69DC-0F9B-49BA-9925-FA9C011ECFB8}" presName="rect3" presStyleLbl="alignAcc1" presStyleIdx="2" presStyleCnt="5"/>
      <dgm:spPr/>
      <dgm:t>
        <a:bodyPr/>
        <a:lstStyle/>
        <a:p>
          <a:endParaRPr lang="en-IN"/>
        </a:p>
      </dgm:t>
    </dgm:pt>
    <dgm:pt modelId="{22344EEB-45D3-4725-B291-CC908165BF57}" type="pres">
      <dgm:prSet presAssocID="{59BD39C8-E960-4F4C-97FE-DB238FA6208A}" presName="vertSpace4" presStyleLbl="node1" presStyleIdx="2" presStyleCnt="5"/>
      <dgm:spPr/>
    </dgm:pt>
    <dgm:pt modelId="{0A119E34-91A5-4924-8C6A-D4762E5D2296}" type="pres">
      <dgm:prSet presAssocID="{59BD39C8-E960-4F4C-97FE-DB238FA6208A}" presName="circle4" presStyleLbl="node1" presStyleIdx="3" presStyleCnt="5"/>
      <dgm:spPr/>
    </dgm:pt>
    <dgm:pt modelId="{5E7D5672-08D3-4B8F-AAF7-6E772ED462CF}" type="pres">
      <dgm:prSet presAssocID="{59BD39C8-E960-4F4C-97FE-DB238FA6208A}" presName="rect4" presStyleLbl="alignAcc1" presStyleIdx="3" presStyleCnt="5"/>
      <dgm:spPr/>
      <dgm:t>
        <a:bodyPr/>
        <a:lstStyle/>
        <a:p>
          <a:endParaRPr lang="en-IN"/>
        </a:p>
      </dgm:t>
    </dgm:pt>
    <dgm:pt modelId="{BFDE74EF-9CE3-4D1A-9C7B-FA64244EF397}" type="pres">
      <dgm:prSet presAssocID="{4FFA8639-3025-4AFF-8E6A-7FA76578EE72}" presName="vertSpace5" presStyleLbl="node1" presStyleIdx="3" presStyleCnt="5"/>
      <dgm:spPr/>
    </dgm:pt>
    <dgm:pt modelId="{F004715A-BB7B-4BCA-AACF-1F3C087A3BF1}" type="pres">
      <dgm:prSet presAssocID="{4FFA8639-3025-4AFF-8E6A-7FA76578EE72}" presName="circle5" presStyleLbl="node1" presStyleIdx="4" presStyleCnt="5"/>
      <dgm:spPr/>
    </dgm:pt>
    <dgm:pt modelId="{EF98363E-6ECB-49BC-A2AD-438CE6CE1BA2}" type="pres">
      <dgm:prSet presAssocID="{4FFA8639-3025-4AFF-8E6A-7FA76578EE72}" presName="rect5" presStyleLbl="alignAcc1" presStyleIdx="4" presStyleCnt="5" custScaleY="149383"/>
      <dgm:spPr/>
      <dgm:t>
        <a:bodyPr/>
        <a:lstStyle/>
        <a:p>
          <a:endParaRPr lang="en-IN"/>
        </a:p>
      </dgm:t>
    </dgm:pt>
    <dgm:pt modelId="{B552C545-2EF3-4F32-9A27-BF7214E9960D}" type="pres">
      <dgm:prSet presAssocID="{1821E04E-DCB7-49EB-A4C0-A2324AA1F9D0}" presName="rect1ParTxNoCh" presStyleLbl="alignAcc1" presStyleIdx="4" presStyleCnt="5">
        <dgm:presLayoutVars>
          <dgm:chMax val="1"/>
          <dgm:bulletEnabled val="1"/>
        </dgm:presLayoutVars>
      </dgm:prSet>
      <dgm:spPr/>
      <dgm:t>
        <a:bodyPr/>
        <a:lstStyle/>
        <a:p>
          <a:endParaRPr lang="en-IN"/>
        </a:p>
      </dgm:t>
    </dgm:pt>
    <dgm:pt modelId="{7CCDCF8F-E633-4F06-9173-B92D7C6E9A9D}" type="pres">
      <dgm:prSet presAssocID="{275E6801-CE8A-4C6B-A782-A6D5E5D45108}" presName="rect2ParTxNoCh" presStyleLbl="alignAcc1" presStyleIdx="4" presStyleCnt="5">
        <dgm:presLayoutVars>
          <dgm:chMax val="1"/>
          <dgm:bulletEnabled val="1"/>
        </dgm:presLayoutVars>
      </dgm:prSet>
      <dgm:spPr/>
      <dgm:t>
        <a:bodyPr/>
        <a:lstStyle/>
        <a:p>
          <a:endParaRPr lang="en-IN"/>
        </a:p>
      </dgm:t>
    </dgm:pt>
    <dgm:pt modelId="{B7A927CE-32DD-49C8-8C87-23C638F9592F}" type="pres">
      <dgm:prSet presAssocID="{768B69DC-0F9B-49BA-9925-FA9C011ECFB8}" presName="rect3ParTxNoCh" presStyleLbl="alignAcc1" presStyleIdx="4" presStyleCnt="5">
        <dgm:presLayoutVars>
          <dgm:chMax val="1"/>
          <dgm:bulletEnabled val="1"/>
        </dgm:presLayoutVars>
      </dgm:prSet>
      <dgm:spPr/>
      <dgm:t>
        <a:bodyPr/>
        <a:lstStyle/>
        <a:p>
          <a:endParaRPr lang="en-IN"/>
        </a:p>
      </dgm:t>
    </dgm:pt>
    <dgm:pt modelId="{AF7CA3EF-C3A6-4E95-837B-B59864E0CC1D}" type="pres">
      <dgm:prSet presAssocID="{59BD39C8-E960-4F4C-97FE-DB238FA6208A}" presName="rect4ParTxNoCh" presStyleLbl="alignAcc1" presStyleIdx="4" presStyleCnt="5">
        <dgm:presLayoutVars>
          <dgm:chMax val="1"/>
          <dgm:bulletEnabled val="1"/>
        </dgm:presLayoutVars>
      </dgm:prSet>
      <dgm:spPr/>
      <dgm:t>
        <a:bodyPr/>
        <a:lstStyle/>
        <a:p>
          <a:endParaRPr lang="en-IN"/>
        </a:p>
      </dgm:t>
    </dgm:pt>
    <dgm:pt modelId="{640FFFE3-193F-4E4F-B0D6-955C17EBA4C9}" type="pres">
      <dgm:prSet presAssocID="{4FFA8639-3025-4AFF-8E6A-7FA76578EE72}" presName="rect5ParTxNoCh" presStyleLbl="alignAcc1" presStyleIdx="4" presStyleCnt="5">
        <dgm:presLayoutVars>
          <dgm:chMax val="1"/>
          <dgm:bulletEnabled val="1"/>
        </dgm:presLayoutVars>
      </dgm:prSet>
      <dgm:spPr/>
      <dgm:t>
        <a:bodyPr/>
        <a:lstStyle/>
        <a:p>
          <a:endParaRPr lang="en-IN"/>
        </a:p>
      </dgm:t>
    </dgm:pt>
  </dgm:ptLst>
  <dgm:cxnLst>
    <dgm:cxn modelId="{1B6706EE-EFDB-4A1F-A275-D4629BC93E58}" srcId="{777DE863-FCCD-42FA-B8B4-8AE6566F6F06}" destId="{4FFA8639-3025-4AFF-8E6A-7FA76578EE72}" srcOrd="4" destOrd="0" parTransId="{D474E509-5B6D-4B5A-86C2-B2B5ED5FF596}" sibTransId="{2F044DE7-D65E-4F03-A97C-642720646085}"/>
    <dgm:cxn modelId="{1422B24D-6999-4D7B-8402-6359E5B270C6}" type="presOf" srcId="{4FFA8639-3025-4AFF-8E6A-7FA76578EE72}" destId="{EF98363E-6ECB-49BC-A2AD-438CE6CE1BA2}" srcOrd="0" destOrd="0" presId="urn:microsoft.com/office/officeart/2005/8/layout/target3"/>
    <dgm:cxn modelId="{A8962B2F-12D0-467C-950E-A31F46D6E72F}" type="presOf" srcId="{275E6801-CE8A-4C6B-A782-A6D5E5D45108}" destId="{7CCDCF8F-E633-4F06-9173-B92D7C6E9A9D}" srcOrd="1" destOrd="0" presId="urn:microsoft.com/office/officeart/2005/8/layout/target3"/>
    <dgm:cxn modelId="{EDFC0785-DDAD-44D3-B64A-1CE27BF92734}" srcId="{777DE863-FCCD-42FA-B8B4-8AE6566F6F06}" destId="{768B69DC-0F9B-49BA-9925-FA9C011ECFB8}" srcOrd="2" destOrd="0" parTransId="{B868FDE8-C8F6-4BB5-BC05-23524638DE98}" sibTransId="{DD48619A-F7B9-4F14-8568-ED250B20A24E}"/>
    <dgm:cxn modelId="{F6FEF524-C0E6-4557-9ADE-1589678A2A0F}" type="presOf" srcId="{1821E04E-DCB7-49EB-A4C0-A2324AA1F9D0}" destId="{B552C545-2EF3-4F32-9A27-BF7214E9960D}" srcOrd="1" destOrd="0" presId="urn:microsoft.com/office/officeart/2005/8/layout/target3"/>
    <dgm:cxn modelId="{EC0213BD-3A22-4790-8D8B-14C655348D06}" type="presOf" srcId="{768B69DC-0F9B-49BA-9925-FA9C011ECFB8}" destId="{45698243-2E5A-494D-8824-155A196A1C87}" srcOrd="0" destOrd="0" presId="urn:microsoft.com/office/officeart/2005/8/layout/target3"/>
    <dgm:cxn modelId="{3F33A4D9-4B8B-4E95-BE98-A5EFD899FCF4}" srcId="{777DE863-FCCD-42FA-B8B4-8AE6566F6F06}" destId="{1821E04E-DCB7-49EB-A4C0-A2324AA1F9D0}" srcOrd="0" destOrd="0" parTransId="{48EA1B59-2420-48FD-BF92-919C3D2EA389}" sibTransId="{F921D996-9A41-44EE-B95F-36360D098762}"/>
    <dgm:cxn modelId="{F1161821-5856-450E-A0B7-35F04420E266}" srcId="{777DE863-FCCD-42FA-B8B4-8AE6566F6F06}" destId="{275E6801-CE8A-4C6B-A782-A6D5E5D45108}" srcOrd="1" destOrd="0" parTransId="{80DE440B-D7ED-4B2F-98C2-C53143727E84}" sibTransId="{D7017E12-B4AE-4638-9FC9-85375F655AF4}"/>
    <dgm:cxn modelId="{EE33CE9E-6680-4CEA-A761-63DA1E2A3312}" type="presOf" srcId="{59BD39C8-E960-4F4C-97FE-DB238FA6208A}" destId="{AF7CA3EF-C3A6-4E95-837B-B59864E0CC1D}" srcOrd="1" destOrd="0" presId="urn:microsoft.com/office/officeart/2005/8/layout/target3"/>
    <dgm:cxn modelId="{43A879A3-AE81-4F22-B577-79C43C0B5653}" type="presOf" srcId="{777DE863-FCCD-42FA-B8B4-8AE6566F6F06}" destId="{07DD7ADA-369D-42CB-BD6D-77DAB2A4D812}" srcOrd="0" destOrd="0" presId="urn:microsoft.com/office/officeart/2005/8/layout/target3"/>
    <dgm:cxn modelId="{DA24AC41-08AA-44D5-9A55-9C507279A941}" srcId="{777DE863-FCCD-42FA-B8B4-8AE6566F6F06}" destId="{59BD39C8-E960-4F4C-97FE-DB238FA6208A}" srcOrd="3" destOrd="0" parTransId="{B1DBB610-CF10-4B10-B3F7-53801A505ECB}" sibTransId="{4D844806-1635-4BF1-82B9-DE3BCAEF38DE}"/>
    <dgm:cxn modelId="{0C046E5B-8F4A-4908-8634-4A4D159065BC}" type="presOf" srcId="{768B69DC-0F9B-49BA-9925-FA9C011ECFB8}" destId="{B7A927CE-32DD-49C8-8C87-23C638F9592F}" srcOrd="1" destOrd="0" presId="urn:microsoft.com/office/officeart/2005/8/layout/target3"/>
    <dgm:cxn modelId="{FC2212A5-213F-4C3A-86C1-0FA747A748B2}" type="presOf" srcId="{275E6801-CE8A-4C6B-A782-A6D5E5D45108}" destId="{E99F1337-F1E2-49CC-9C73-BE8364F172C2}" srcOrd="0" destOrd="0" presId="urn:microsoft.com/office/officeart/2005/8/layout/target3"/>
    <dgm:cxn modelId="{6096EF33-7191-4C62-B5A8-F324E45318E1}" type="presOf" srcId="{4FFA8639-3025-4AFF-8E6A-7FA76578EE72}" destId="{640FFFE3-193F-4E4F-B0D6-955C17EBA4C9}" srcOrd="1" destOrd="0" presId="urn:microsoft.com/office/officeart/2005/8/layout/target3"/>
    <dgm:cxn modelId="{74B24D46-C6B0-49C4-A7AB-1E9E2EC8C98B}" type="presOf" srcId="{59BD39C8-E960-4F4C-97FE-DB238FA6208A}" destId="{5E7D5672-08D3-4B8F-AAF7-6E772ED462CF}" srcOrd="0" destOrd="0" presId="urn:microsoft.com/office/officeart/2005/8/layout/target3"/>
    <dgm:cxn modelId="{966B0DD8-E821-42A8-9BE2-E14FF4E4A1DC}" type="presOf" srcId="{1821E04E-DCB7-49EB-A4C0-A2324AA1F9D0}" destId="{3760DB80-6E8C-442A-BFE5-66608AE5D5B7}" srcOrd="0" destOrd="0" presId="urn:microsoft.com/office/officeart/2005/8/layout/target3"/>
    <dgm:cxn modelId="{80D3C777-DA51-4813-8D93-BA14DFC3D272}" type="presParOf" srcId="{07DD7ADA-369D-42CB-BD6D-77DAB2A4D812}" destId="{6767BFFA-494C-4D18-9D3B-DBEBA5628BE0}" srcOrd="0" destOrd="0" presId="urn:microsoft.com/office/officeart/2005/8/layout/target3"/>
    <dgm:cxn modelId="{C5C3091F-0D12-451F-BCDC-910A4207DC03}" type="presParOf" srcId="{07DD7ADA-369D-42CB-BD6D-77DAB2A4D812}" destId="{7C0C5659-0569-41D1-A7B6-3384FF1525C3}" srcOrd="1" destOrd="0" presId="urn:microsoft.com/office/officeart/2005/8/layout/target3"/>
    <dgm:cxn modelId="{B19366A2-F29B-4591-B18E-271E7C2F919D}" type="presParOf" srcId="{07DD7ADA-369D-42CB-BD6D-77DAB2A4D812}" destId="{3760DB80-6E8C-442A-BFE5-66608AE5D5B7}" srcOrd="2" destOrd="0" presId="urn:microsoft.com/office/officeart/2005/8/layout/target3"/>
    <dgm:cxn modelId="{17670461-FB7F-46B1-A75E-D1C89F304E56}" type="presParOf" srcId="{07DD7ADA-369D-42CB-BD6D-77DAB2A4D812}" destId="{62E2D92C-BE03-47CE-9D24-8021AA6D87F2}" srcOrd="3" destOrd="0" presId="urn:microsoft.com/office/officeart/2005/8/layout/target3"/>
    <dgm:cxn modelId="{BEC5DD48-D0E8-4FCB-BA85-EFB5D1A6A044}" type="presParOf" srcId="{07DD7ADA-369D-42CB-BD6D-77DAB2A4D812}" destId="{3AAF5257-CC27-465B-B064-2C9AC52C58C8}" srcOrd="4" destOrd="0" presId="urn:microsoft.com/office/officeart/2005/8/layout/target3"/>
    <dgm:cxn modelId="{0E950B24-D0C2-4772-AF67-2D1D1FA95EF0}" type="presParOf" srcId="{07DD7ADA-369D-42CB-BD6D-77DAB2A4D812}" destId="{E99F1337-F1E2-49CC-9C73-BE8364F172C2}" srcOrd="5" destOrd="0" presId="urn:microsoft.com/office/officeart/2005/8/layout/target3"/>
    <dgm:cxn modelId="{AD0F7BFC-4728-4F31-998F-2C0B8E36695A}" type="presParOf" srcId="{07DD7ADA-369D-42CB-BD6D-77DAB2A4D812}" destId="{BEBEE010-762F-4A67-B558-E8C4A128D778}" srcOrd="6" destOrd="0" presId="urn:microsoft.com/office/officeart/2005/8/layout/target3"/>
    <dgm:cxn modelId="{C81F128C-0C3D-46A0-A414-474716B59B1E}" type="presParOf" srcId="{07DD7ADA-369D-42CB-BD6D-77DAB2A4D812}" destId="{B17B4D85-E09A-4DD7-B6AD-4A6575AE54C2}" srcOrd="7" destOrd="0" presId="urn:microsoft.com/office/officeart/2005/8/layout/target3"/>
    <dgm:cxn modelId="{92AB0DE5-1E8C-4212-ACF9-77E213C925B4}" type="presParOf" srcId="{07DD7ADA-369D-42CB-BD6D-77DAB2A4D812}" destId="{45698243-2E5A-494D-8824-155A196A1C87}" srcOrd="8" destOrd="0" presId="urn:microsoft.com/office/officeart/2005/8/layout/target3"/>
    <dgm:cxn modelId="{F88836FE-83DD-42FA-917D-D9F87A844215}" type="presParOf" srcId="{07DD7ADA-369D-42CB-BD6D-77DAB2A4D812}" destId="{22344EEB-45D3-4725-B291-CC908165BF57}" srcOrd="9" destOrd="0" presId="urn:microsoft.com/office/officeart/2005/8/layout/target3"/>
    <dgm:cxn modelId="{479856BB-C5C9-41A7-997C-14E40D41D0D8}" type="presParOf" srcId="{07DD7ADA-369D-42CB-BD6D-77DAB2A4D812}" destId="{0A119E34-91A5-4924-8C6A-D4762E5D2296}" srcOrd="10" destOrd="0" presId="urn:microsoft.com/office/officeart/2005/8/layout/target3"/>
    <dgm:cxn modelId="{805FB5B2-2BC9-47E4-A4C6-4399D29901A5}" type="presParOf" srcId="{07DD7ADA-369D-42CB-BD6D-77DAB2A4D812}" destId="{5E7D5672-08D3-4B8F-AAF7-6E772ED462CF}" srcOrd="11" destOrd="0" presId="urn:microsoft.com/office/officeart/2005/8/layout/target3"/>
    <dgm:cxn modelId="{BAABE68C-11F2-4AAE-AED2-E102861671E2}" type="presParOf" srcId="{07DD7ADA-369D-42CB-BD6D-77DAB2A4D812}" destId="{BFDE74EF-9CE3-4D1A-9C7B-FA64244EF397}" srcOrd="12" destOrd="0" presId="urn:microsoft.com/office/officeart/2005/8/layout/target3"/>
    <dgm:cxn modelId="{861595D8-A9D9-47E0-8EB2-1F5C4ED75BF6}" type="presParOf" srcId="{07DD7ADA-369D-42CB-BD6D-77DAB2A4D812}" destId="{F004715A-BB7B-4BCA-AACF-1F3C087A3BF1}" srcOrd="13" destOrd="0" presId="urn:microsoft.com/office/officeart/2005/8/layout/target3"/>
    <dgm:cxn modelId="{E062BCBB-3B93-45A5-A38E-1325852A97E8}" type="presParOf" srcId="{07DD7ADA-369D-42CB-BD6D-77DAB2A4D812}" destId="{EF98363E-6ECB-49BC-A2AD-438CE6CE1BA2}" srcOrd="14" destOrd="0" presId="urn:microsoft.com/office/officeart/2005/8/layout/target3"/>
    <dgm:cxn modelId="{E91691AD-57A2-463C-8171-A913F4C8B21A}" type="presParOf" srcId="{07DD7ADA-369D-42CB-BD6D-77DAB2A4D812}" destId="{B552C545-2EF3-4F32-9A27-BF7214E9960D}" srcOrd="15" destOrd="0" presId="urn:microsoft.com/office/officeart/2005/8/layout/target3"/>
    <dgm:cxn modelId="{69E63BCF-97ED-4650-89A7-21287C5239CD}" type="presParOf" srcId="{07DD7ADA-369D-42CB-BD6D-77DAB2A4D812}" destId="{7CCDCF8F-E633-4F06-9173-B92D7C6E9A9D}" srcOrd="16" destOrd="0" presId="urn:microsoft.com/office/officeart/2005/8/layout/target3"/>
    <dgm:cxn modelId="{B3D868A1-3FCF-4230-8E3B-F3FAA692E8BF}" type="presParOf" srcId="{07DD7ADA-369D-42CB-BD6D-77DAB2A4D812}" destId="{B7A927CE-32DD-49C8-8C87-23C638F9592F}" srcOrd="17" destOrd="0" presId="urn:microsoft.com/office/officeart/2005/8/layout/target3"/>
    <dgm:cxn modelId="{15E63EF3-3227-41B6-B5A2-7A62012568B3}" type="presParOf" srcId="{07DD7ADA-369D-42CB-BD6D-77DAB2A4D812}" destId="{AF7CA3EF-C3A6-4E95-837B-B59864E0CC1D}" srcOrd="18" destOrd="0" presId="urn:microsoft.com/office/officeart/2005/8/layout/target3"/>
    <dgm:cxn modelId="{1206F6DF-C88B-4057-9B14-6409D862F41D}" type="presParOf" srcId="{07DD7ADA-369D-42CB-BD6D-77DAB2A4D812}" destId="{640FFFE3-193F-4E4F-B0D6-955C17EBA4C9}" srcOrd="19"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D67A74-8B12-4D80-9E40-0DB423A4D7B6}" type="doc">
      <dgm:prSet loTypeId="urn:microsoft.com/office/officeart/2005/8/layout/target3" loCatId="relationship" qsTypeId="urn:microsoft.com/office/officeart/2005/8/quickstyle/3d2" qsCatId="3D" csTypeId="urn:microsoft.com/office/officeart/2005/8/colors/accent1_2" csCatId="accent1"/>
      <dgm:spPr/>
      <dgm:t>
        <a:bodyPr/>
        <a:lstStyle/>
        <a:p>
          <a:endParaRPr lang="en-IN"/>
        </a:p>
      </dgm:t>
    </dgm:pt>
    <dgm:pt modelId="{6DD7EDB3-4C08-4524-A654-B7E6946F9D59}">
      <dgm:prSet/>
      <dgm:spPr/>
      <dgm:t>
        <a:bodyPr/>
        <a:lstStyle/>
        <a:p>
          <a:pPr rtl="0"/>
          <a:r>
            <a:rPr lang="en-IN" dirty="0" smtClean="0"/>
            <a:t>Organise your information:</a:t>
          </a:r>
          <a:endParaRPr lang="en-IN" dirty="0"/>
        </a:p>
      </dgm:t>
    </dgm:pt>
    <dgm:pt modelId="{F4628EED-78E3-49FA-B4A3-0F46B7B88A71}" type="parTrans" cxnId="{2A692746-0481-4EE4-87B6-7C8947979E84}">
      <dgm:prSet/>
      <dgm:spPr/>
      <dgm:t>
        <a:bodyPr/>
        <a:lstStyle/>
        <a:p>
          <a:endParaRPr lang="en-IN"/>
        </a:p>
      </dgm:t>
    </dgm:pt>
    <dgm:pt modelId="{9E606DBA-97D6-4B03-8E54-C82A52F65AE5}" type="sibTrans" cxnId="{2A692746-0481-4EE4-87B6-7C8947979E84}">
      <dgm:prSet/>
      <dgm:spPr/>
      <dgm:t>
        <a:bodyPr/>
        <a:lstStyle/>
        <a:p>
          <a:endParaRPr lang="en-IN"/>
        </a:p>
      </dgm:t>
    </dgm:pt>
    <dgm:pt modelId="{89CDABA3-A3C5-4415-8A8B-58FBF5087684}">
      <dgm:prSet/>
      <dgm:spPr/>
      <dgm:t>
        <a:bodyPr/>
        <a:lstStyle/>
        <a:p>
          <a:pPr rtl="0"/>
          <a:r>
            <a:rPr lang="en-IN" dirty="0" smtClean="0"/>
            <a:t>Consider the sources you will need</a:t>
          </a:r>
          <a:endParaRPr lang="en-IN" dirty="0"/>
        </a:p>
      </dgm:t>
    </dgm:pt>
    <dgm:pt modelId="{D2A643DD-4589-46CF-B0E1-5EB575E6536C}" type="parTrans" cxnId="{7D1C8F11-B51A-419F-A824-90864E6DD5CF}">
      <dgm:prSet/>
      <dgm:spPr/>
      <dgm:t>
        <a:bodyPr/>
        <a:lstStyle/>
        <a:p>
          <a:endParaRPr lang="en-IN"/>
        </a:p>
      </dgm:t>
    </dgm:pt>
    <dgm:pt modelId="{97F5B841-2712-412D-A090-310CDCC2FB83}" type="sibTrans" cxnId="{7D1C8F11-B51A-419F-A824-90864E6DD5CF}">
      <dgm:prSet/>
      <dgm:spPr/>
      <dgm:t>
        <a:bodyPr/>
        <a:lstStyle/>
        <a:p>
          <a:endParaRPr lang="en-IN"/>
        </a:p>
      </dgm:t>
    </dgm:pt>
    <dgm:pt modelId="{132886A2-BAE1-4CA6-A168-82B608B46DDE}">
      <dgm:prSet/>
      <dgm:spPr/>
      <dgm:t>
        <a:bodyPr/>
        <a:lstStyle/>
        <a:p>
          <a:pPr rtl="0"/>
          <a:r>
            <a:rPr lang="en-IN" dirty="0" smtClean="0"/>
            <a:t>Decide which key information should go in which section</a:t>
          </a:r>
          <a:endParaRPr lang="en-IN" dirty="0"/>
        </a:p>
      </dgm:t>
    </dgm:pt>
    <dgm:pt modelId="{8EA50D57-4A92-4847-94E6-807C8253B3D0}" type="parTrans" cxnId="{AD10EAAD-E188-480D-A685-D6DA44100DC6}">
      <dgm:prSet/>
      <dgm:spPr/>
      <dgm:t>
        <a:bodyPr/>
        <a:lstStyle/>
        <a:p>
          <a:endParaRPr lang="en-IN"/>
        </a:p>
      </dgm:t>
    </dgm:pt>
    <dgm:pt modelId="{BC762A76-0C42-4F3D-9777-FBEC7339FC76}" type="sibTrans" cxnId="{AD10EAAD-E188-480D-A685-D6DA44100DC6}">
      <dgm:prSet/>
      <dgm:spPr/>
      <dgm:t>
        <a:bodyPr/>
        <a:lstStyle/>
        <a:p>
          <a:endParaRPr lang="en-IN"/>
        </a:p>
      </dgm:t>
    </dgm:pt>
    <dgm:pt modelId="{C4C60093-3FF0-49D0-83FD-5BC22891F8BA}">
      <dgm:prSet/>
      <dgm:spPr/>
      <dgm:t>
        <a:bodyPr/>
        <a:lstStyle/>
        <a:p>
          <a:pPr rtl="0"/>
          <a:r>
            <a:rPr lang="en-IN" dirty="0" smtClean="0"/>
            <a:t>Organise your information as you go along</a:t>
          </a:r>
          <a:endParaRPr lang="en-IN" dirty="0"/>
        </a:p>
      </dgm:t>
    </dgm:pt>
    <dgm:pt modelId="{A0546423-E968-48FB-85CC-E00D48E5D3E6}" type="parTrans" cxnId="{BC2593F6-E7ED-4D4D-8089-A131BA614B9C}">
      <dgm:prSet/>
      <dgm:spPr/>
      <dgm:t>
        <a:bodyPr/>
        <a:lstStyle/>
        <a:p>
          <a:endParaRPr lang="en-IN"/>
        </a:p>
      </dgm:t>
    </dgm:pt>
    <dgm:pt modelId="{C8272FBA-6777-4766-B71D-68B461C3C5C5}" type="sibTrans" cxnId="{BC2593F6-E7ED-4D4D-8089-A131BA614B9C}">
      <dgm:prSet/>
      <dgm:spPr/>
      <dgm:t>
        <a:bodyPr/>
        <a:lstStyle/>
        <a:p>
          <a:endParaRPr lang="en-IN"/>
        </a:p>
      </dgm:t>
    </dgm:pt>
    <dgm:pt modelId="{9426D999-FBCC-473D-A0E8-AD8E6A14BB40}">
      <dgm:prSet/>
      <dgm:spPr/>
      <dgm:t>
        <a:bodyPr/>
        <a:lstStyle/>
        <a:p>
          <a:pPr rtl="0"/>
          <a:r>
            <a:rPr lang="en-IN" dirty="0" smtClean="0"/>
            <a:t>Note your references as you go along</a:t>
          </a:r>
          <a:endParaRPr lang="en-IN" dirty="0"/>
        </a:p>
      </dgm:t>
    </dgm:pt>
    <dgm:pt modelId="{EB0692B1-A7A3-4EDB-B5E5-4B9255BFB133}" type="parTrans" cxnId="{C096D16D-5C27-4587-B9F4-CEE5C44BD29E}">
      <dgm:prSet/>
      <dgm:spPr/>
      <dgm:t>
        <a:bodyPr/>
        <a:lstStyle/>
        <a:p>
          <a:endParaRPr lang="en-IN"/>
        </a:p>
      </dgm:t>
    </dgm:pt>
    <dgm:pt modelId="{A3761A36-BCB8-4EBF-9666-9DA0AF02021E}" type="sibTrans" cxnId="{C096D16D-5C27-4587-B9F4-CEE5C44BD29E}">
      <dgm:prSet/>
      <dgm:spPr/>
      <dgm:t>
        <a:bodyPr/>
        <a:lstStyle/>
        <a:p>
          <a:endParaRPr lang="en-IN"/>
        </a:p>
      </dgm:t>
    </dgm:pt>
    <dgm:pt modelId="{BDBD0310-F42E-44EE-AEE4-05CE79AD244C}" type="pres">
      <dgm:prSet presAssocID="{91D67A74-8B12-4D80-9E40-0DB423A4D7B6}" presName="Name0" presStyleCnt="0">
        <dgm:presLayoutVars>
          <dgm:chMax val="7"/>
          <dgm:dir/>
          <dgm:animLvl val="lvl"/>
          <dgm:resizeHandles val="exact"/>
        </dgm:presLayoutVars>
      </dgm:prSet>
      <dgm:spPr/>
      <dgm:t>
        <a:bodyPr/>
        <a:lstStyle/>
        <a:p>
          <a:endParaRPr lang="en-IN"/>
        </a:p>
      </dgm:t>
    </dgm:pt>
    <dgm:pt modelId="{6574D940-8A71-4B93-83EE-673F61BCED3A}" type="pres">
      <dgm:prSet presAssocID="{6DD7EDB3-4C08-4524-A654-B7E6946F9D59}" presName="circle1" presStyleLbl="node1" presStyleIdx="0" presStyleCnt="5"/>
      <dgm:spPr/>
    </dgm:pt>
    <dgm:pt modelId="{9DF456D8-88AC-4606-87DD-EA52A3BEB285}" type="pres">
      <dgm:prSet presAssocID="{6DD7EDB3-4C08-4524-A654-B7E6946F9D59}" presName="space" presStyleCnt="0"/>
      <dgm:spPr/>
    </dgm:pt>
    <dgm:pt modelId="{FAC6CC21-ABE5-4F90-A695-E11B06C8E6B5}" type="pres">
      <dgm:prSet presAssocID="{6DD7EDB3-4C08-4524-A654-B7E6946F9D59}" presName="rect1" presStyleLbl="alignAcc1" presStyleIdx="0" presStyleCnt="5"/>
      <dgm:spPr/>
      <dgm:t>
        <a:bodyPr/>
        <a:lstStyle/>
        <a:p>
          <a:endParaRPr lang="en-IN"/>
        </a:p>
      </dgm:t>
    </dgm:pt>
    <dgm:pt modelId="{CDA3B24C-A0EF-4C82-81D5-69C7724960BE}" type="pres">
      <dgm:prSet presAssocID="{89CDABA3-A3C5-4415-8A8B-58FBF5087684}" presName="vertSpace2" presStyleLbl="node1" presStyleIdx="0" presStyleCnt="5"/>
      <dgm:spPr/>
    </dgm:pt>
    <dgm:pt modelId="{C7E1F966-89FA-4CD3-BC3B-EF7A9B83556D}" type="pres">
      <dgm:prSet presAssocID="{89CDABA3-A3C5-4415-8A8B-58FBF5087684}" presName="circle2" presStyleLbl="node1" presStyleIdx="1" presStyleCnt="5"/>
      <dgm:spPr/>
    </dgm:pt>
    <dgm:pt modelId="{C5CE1520-955F-4DE8-A73A-85B63CEBC63B}" type="pres">
      <dgm:prSet presAssocID="{89CDABA3-A3C5-4415-8A8B-58FBF5087684}" presName="rect2" presStyleLbl="alignAcc1" presStyleIdx="1" presStyleCnt="5"/>
      <dgm:spPr/>
      <dgm:t>
        <a:bodyPr/>
        <a:lstStyle/>
        <a:p>
          <a:endParaRPr lang="en-IN"/>
        </a:p>
      </dgm:t>
    </dgm:pt>
    <dgm:pt modelId="{8E2F096D-B56A-4768-9227-CE1063C403E9}" type="pres">
      <dgm:prSet presAssocID="{132886A2-BAE1-4CA6-A168-82B608B46DDE}" presName="vertSpace3" presStyleLbl="node1" presStyleIdx="1" presStyleCnt="5"/>
      <dgm:spPr/>
    </dgm:pt>
    <dgm:pt modelId="{E85C8CD3-1A22-40C4-B153-250D62EFA0BA}" type="pres">
      <dgm:prSet presAssocID="{132886A2-BAE1-4CA6-A168-82B608B46DDE}" presName="circle3" presStyleLbl="node1" presStyleIdx="2" presStyleCnt="5"/>
      <dgm:spPr/>
    </dgm:pt>
    <dgm:pt modelId="{548FF8D8-4A03-4D65-8ECD-00E8CD0A7199}" type="pres">
      <dgm:prSet presAssocID="{132886A2-BAE1-4CA6-A168-82B608B46DDE}" presName="rect3" presStyleLbl="alignAcc1" presStyleIdx="2" presStyleCnt="5"/>
      <dgm:spPr/>
      <dgm:t>
        <a:bodyPr/>
        <a:lstStyle/>
        <a:p>
          <a:endParaRPr lang="en-IN"/>
        </a:p>
      </dgm:t>
    </dgm:pt>
    <dgm:pt modelId="{817A175B-32F4-459C-B5C8-5D85BCE17CF3}" type="pres">
      <dgm:prSet presAssocID="{C4C60093-3FF0-49D0-83FD-5BC22891F8BA}" presName="vertSpace4" presStyleLbl="node1" presStyleIdx="2" presStyleCnt="5"/>
      <dgm:spPr/>
    </dgm:pt>
    <dgm:pt modelId="{2CFFE28D-3B64-4803-B5EC-1E8C9E796341}" type="pres">
      <dgm:prSet presAssocID="{C4C60093-3FF0-49D0-83FD-5BC22891F8BA}" presName="circle4" presStyleLbl="node1" presStyleIdx="3" presStyleCnt="5"/>
      <dgm:spPr/>
    </dgm:pt>
    <dgm:pt modelId="{939DF945-3C93-41ED-A97A-4FFA2B3B7190}" type="pres">
      <dgm:prSet presAssocID="{C4C60093-3FF0-49D0-83FD-5BC22891F8BA}" presName="rect4" presStyleLbl="alignAcc1" presStyleIdx="3" presStyleCnt="5"/>
      <dgm:spPr/>
      <dgm:t>
        <a:bodyPr/>
        <a:lstStyle/>
        <a:p>
          <a:endParaRPr lang="en-IN"/>
        </a:p>
      </dgm:t>
    </dgm:pt>
    <dgm:pt modelId="{8CEA277D-EC03-4E0E-8AF0-81918A5183C1}" type="pres">
      <dgm:prSet presAssocID="{9426D999-FBCC-473D-A0E8-AD8E6A14BB40}" presName="vertSpace5" presStyleLbl="node1" presStyleIdx="3" presStyleCnt="5"/>
      <dgm:spPr/>
    </dgm:pt>
    <dgm:pt modelId="{6D39CC1C-476C-45F0-A228-ADF9B5F7A6CF}" type="pres">
      <dgm:prSet presAssocID="{9426D999-FBCC-473D-A0E8-AD8E6A14BB40}" presName="circle5" presStyleLbl="node1" presStyleIdx="4" presStyleCnt="5"/>
      <dgm:spPr/>
    </dgm:pt>
    <dgm:pt modelId="{280A9D45-630F-4AC9-95A9-7A9176554A1A}" type="pres">
      <dgm:prSet presAssocID="{9426D999-FBCC-473D-A0E8-AD8E6A14BB40}" presName="rect5" presStyleLbl="alignAcc1" presStyleIdx="4" presStyleCnt="5"/>
      <dgm:spPr/>
      <dgm:t>
        <a:bodyPr/>
        <a:lstStyle/>
        <a:p>
          <a:endParaRPr lang="en-IN"/>
        </a:p>
      </dgm:t>
    </dgm:pt>
    <dgm:pt modelId="{521B7B52-63D2-4F07-B639-97A2A59F19CF}" type="pres">
      <dgm:prSet presAssocID="{6DD7EDB3-4C08-4524-A654-B7E6946F9D59}" presName="rect1ParTxNoCh" presStyleLbl="alignAcc1" presStyleIdx="4" presStyleCnt="5">
        <dgm:presLayoutVars>
          <dgm:chMax val="1"/>
          <dgm:bulletEnabled val="1"/>
        </dgm:presLayoutVars>
      </dgm:prSet>
      <dgm:spPr/>
      <dgm:t>
        <a:bodyPr/>
        <a:lstStyle/>
        <a:p>
          <a:endParaRPr lang="en-IN"/>
        </a:p>
      </dgm:t>
    </dgm:pt>
    <dgm:pt modelId="{6933BC7C-41CE-440B-8797-417EC885D7EC}" type="pres">
      <dgm:prSet presAssocID="{89CDABA3-A3C5-4415-8A8B-58FBF5087684}" presName="rect2ParTxNoCh" presStyleLbl="alignAcc1" presStyleIdx="4" presStyleCnt="5">
        <dgm:presLayoutVars>
          <dgm:chMax val="1"/>
          <dgm:bulletEnabled val="1"/>
        </dgm:presLayoutVars>
      </dgm:prSet>
      <dgm:spPr/>
      <dgm:t>
        <a:bodyPr/>
        <a:lstStyle/>
        <a:p>
          <a:endParaRPr lang="en-IN"/>
        </a:p>
      </dgm:t>
    </dgm:pt>
    <dgm:pt modelId="{4A1040A8-58F8-4DFC-84A5-2DFB0B5DACA7}" type="pres">
      <dgm:prSet presAssocID="{132886A2-BAE1-4CA6-A168-82B608B46DDE}" presName="rect3ParTxNoCh" presStyleLbl="alignAcc1" presStyleIdx="4" presStyleCnt="5">
        <dgm:presLayoutVars>
          <dgm:chMax val="1"/>
          <dgm:bulletEnabled val="1"/>
        </dgm:presLayoutVars>
      </dgm:prSet>
      <dgm:spPr/>
      <dgm:t>
        <a:bodyPr/>
        <a:lstStyle/>
        <a:p>
          <a:endParaRPr lang="en-IN"/>
        </a:p>
      </dgm:t>
    </dgm:pt>
    <dgm:pt modelId="{2F149B14-FD9E-48A2-8310-F8A6083341C3}" type="pres">
      <dgm:prSet presAssocID="{C4C60093-3FF0-49D0-83FD-5BC22891F8BA}" presName="rect4ParTxNoCh" presStyleLbl="alignAcc1" presStyleIdx="4" presStyleCnt="5">
        <dgm:presLayoutVars>
          <dgm:chMax val="1"/>
          <dgm:bulletEnabled val="1"/>
        </dgm:presLayoutVars>
      </dgm:prSet>
      <dgm:spPr/>
      <dgm:t>
        <a:bodyPr/>
        <a:lstStyle/>
        <a:p>
          <a:endParaRPr lang="en-IN"/>
        </a:p>
      </dgm:t>
    </dgm:pt>
    <dgm:pt modelId="{ECB1B9D1-C792-4DFF-901A-27D61D651E7A}" type="pres">
      <dgm:prSet presAssocID="{9426D999-FBCC-473D-A0E8-AD8E6A14BB40}" presName="rect5ParTxNoCh" presStyleLbl="alignAcc1" presStyleIdx="4" presStyleCnt="5">
        <dgm:presLayoutVars>
          <dgm:chMax val="1"/>
          <dgm:bulletEnabled val="1"/>
        </dgm:presLayoutVars>
      </dgm:prSet>
      <dgm:spPr/>
      <dgm:t>
        <a:bodyPr/>
        <a:lstStyle/>
        <a:p>
          <a:endParaRPr lang="en-IN"/>
        </a:p>
      </dgm:t>
    </dgm:pt>
  </dgm:ptLst>
  <dgm:cxnLst>
    <dgm:cxn modelId="{CEF92D5F-AEA4-4D22-AFB2-8C7A172DAEA2}" type="presOf" srcId="{9426D999-FBCC-473D-A0E8-AD8E6A14BB40}" destId="{ECB1B9D1-C792-4DFF-901A-27D61D651E7A}" srcOrd="1" destOrd="0" presId="urn:microsoft.com/office/officeart/2005/8/layout/target3"/>
    <dgm:cxn modelId="{FA23F257-DE87-4901-88CE-986DFD8A7584}" type="presOf" srcId="{89CDABA3-A3C5-4415-8A8B-58FBF5087684}" destId="{C5CE1520-955F-4DE8-A73A-85B63CEBC63B}" srcOrd="0" destOrd="0" presId="urn:microsoft.com/office/officeart/2005/8/layout/target3"/>
    <dgm:cxn modelId="{EDA37687-D491-4134-91D3-5074D1E66D31}" type="presOf" srcId="{6DD7EDB3-4C08-4524-A654-B7E6946F9D59}" destId="{FAC6CC21-ABE5-4F90-A695-E11B06C8E6B5}" srcOrd="0" destOrd="0" presId="urn:microsoft.com/office/officeart/2005/8/layout/target3"/>
    <dgm:cxn modelId="{ED616E32-186F-4326-B917-5BCA83C9304D}" type="presOf" srcId="{C4C60093-3FF0-49D0-83FD-5BC22891F8BA}" destId="{939DF945-3C93-41ED-A97A-4FFA2B3B7190}" srcOrd="0" destOrd="0" presId="urn:microsoft.com/office/officeart/2005/8/layout/target3"/>
    <dgm:cxn modelId="{6AB69332-9E7A-4B83-A463-CDA78B917B6A}" type="presOf" srcId="{91D67A74-8B12-4D80-9E40-0DB423A4D7B6}" destId="{BDBD0310-F42E-44EE-AEE4-05CE79AD244C}" srcOrd="0" destOrd="0" presId="urn:microsoft.com/office/officeart/2005/8/layout/target3"/>
    <dgm:cxn modelId="{7D1C8F11-B51A-419F-A824-90864E6DD5CF}" srcId="{91D67A74-8B12-4D80-9E40-0DB423A4D7B6}" destId="{89CDABA3-A3C5-4415-8A8B-58FBF5087684}" srcOrd="1" destOrd="0" parTransId="{D2A643DD-4589-46CF-B0E1-5EB575E6536C}" sibTransId="{97F5B841-2712-412D-A090-310CDCC2FB83}"/>
    <dgm:cxn modelId="{C096D16D-5C27-4587-B9F4-CEE5C44BD29E}" srcId="{91D67A74-8B12-4D80-9E40-0DB423A4D7B6}" destId="{9426D999-FBCC-473D-A0E8-AD8E6A14BB40}" srcOrd="4" destOrd="0" parTransId="{EB0692B1-A7A3-4EDB-B5E5-4B9255BFB133}" sibTransId="{A3761A36-BCB8-4EBF-9666-9DA0AF02021E}"/>
    <dgm:cxn modelId="{ADFA0A46-64D2-4630-9689-6D5B224C7763}" type="presOf" srcId="{132886A2-BAE1-4CA6-A168-82B608B46DDE}" destId="{548FF8D8-4A03-4D65-8ECD-00E8CD0A7199}" srcOrd="0" destOrd="0" presId="urn:microsoft.com/office/officeart/2005/8/layout/target3"/>
    <dgm:cxn modelId="{BC2593F6-E7ED-4D4D-8089-A131BA614B9C}" srcId="{91D67A74-8B12-4D80-9E40-0DB423A4D7B6}" destId="{C4C60093-3FF0-49D0-83FD-5BC22891F8BA}" srcOrd="3" destOrd="0" parTransId="{A0546423-E968-48FB-85CC-E00D48E5D3E6}" sibTransId="{C8272FBA-6777-4766-B71D-68B461C3C5C5}"/>
    <dgm:cxn modelId="{E198DC39-630D-4E88-AD13-EB8F8609B338}" type="presOf" srcId="{9426D999-FBCC-473D-A0E8-AD8E6A14BB40}" destId="{280A9D45-630F-4AC9-95A9-7A9176554A1A}" srcOrd="0" destOrd="0" presId="urn:microsoft.com/office/officeart/2005/8/layout/target3"/>
    <dgm:cxn modelId="{8F3541EA-6652-4BA8-8BEC-F785F48CEEA8}" type="presOf" srcId="{C4C60093-3FF0-49D0-83FD-5BC22891F8BA}" destId="{2F149B14-FD9E-48A2-8310-F8A6083341C3}" srcOrd="1" destOrd="0" presId="urn:microsoft.com/office/officeart/2005/8/layout/target3"/>
    <dgm:cxn modelId="{BB4F64E7-4E02-406F-A68E-6A68C424677F}" type="presOf" srcId="{89CDABA3-A3C5-4415-8A8B-58FBF5087684}" destId="{6933BC7C-41CE-440B-8797-417EC885D7EC}" srcOrd="1" destOrd="0" presId="urn:microsoft.com/office/officeart/2005/8/layout/target3"/>
    <dgm:cxn modelId="{1DF5359F-3CBF-4EDC-BAD0-C0D8C34D6370}" type="presOf" srcId="{6DD7EDB3-4C08-4524-A654-B7E6946F9D59}" destId="{521B7B52-63D2-4F07-B639-97A2A59F19CF}" srcOrd="1" destOrd="0" presId="urn:microsoft.com/office/officeart/2005/8/layout/target3"/>
    <dgm:cxn modelId="{75C26890-8BD6-4205-9C63-A203F73B246A}" type="presOf" srcId="{132886A2-BAE1-4CA6-A168-82B608B46DDE}" destId="{4A1040A8-58F8-4DFC-84A5-2DFB0B5DACA7}" srcOrd="1" destOrd="0" presId="urn:microsoft.com/office/officeart/2005/8/layout/target3"/>
    <dgm:cxn modelId="{2A692746-0481-4EE4-87B6-7C8947979E84}" srcId="{91D67A74-8B12-4D80-9E40-0DB423A4D7B6}" destId="{6DD7EDB3-4C08-4524-A654-B7E6946F9D59}" srcOrd="0" destOrd="0" parTransId="{F4628EED-78E3-49FA-B4A3-0F46B7B88A71}" sibTransId="{9E606DBA-97D6-4B03-8E54-C82A52F65AE5}"/>
    <dgm:cxn modelId="{AD10EAAD-E188-480D-A685-D6DA44100DC6}" srcId="{91D67A74-8B12-4D80-9E40-0DB423A4D7B6}" destId="{132886A2-BAE1-4CA6-A168-82B608B46DDE}" srcOrd="2" destOrd="0" parTransId="{8EA50D57-4A92-4847-94E6-807C8253B3D0}" sibTransId="{BC762A76-0C42-4F3D-9777-FBEC7339FC76}"/>
    <dgm:cxn modelId="{47B80FEF-CC0F-4B41-A1BF-06079B908E98}" type="presParOf" srcId="{BDBD0310-F42E-44EE-AEE4-05CE79AD244C}" destId="{6574D940-8A71-4B93-83EE-673F61BCED3A}" srcOrd="0" destOrd="0" presId="urn:microsoft.com/office/officeart/2005/8/layout/target3"/>
    <dgm:cxn modelId="{08BAF5CF-E190-42E2-AC59-FA1F5968686E}" type="presParOf" srcId="{BDBD0310-F42E-44EE-AEE4-05CE79AD244C}" destId="{9DF456D8-88AC-4606-87DD-EA52A3BEB285}" srcOrd="1" destOrd="0" presId="urn:microsoft.com/office/officeart/2005/8/layout/target3"/>
    <dgm:cxn modelId="{1759B295-C6E6-44D2-8066-7EC090D2BF47}" type="presParOf" srcId="{BDBD0310-F42E-44EE-AEE4-05CE79AD244C}" destId="{FAC6CC21-ABE5-4F90-A695-E11B06C8E6B5}" srcOrd="2" destOrd="0" presId="urn:microsoft.com/office/officeart/2005/8/layout/target3"/>
    <dgm:cxn modelId="{6FCC1EA9-95B7-4C8F-B9AD-39A313FA5A7C}" type="presParOf" srcId="{BDBD0310-F42E-44EE-AEE4-05CE79AD244C}" destId="{CDA3B24C-A0EF-4C82-81D5-69C7724960BE}" srcOrd="3" destOrd="0" presId="urn:microsoft.com/office/officeart/2005/8/layout/target3"/>
    <dgm:cxn modelId="{E4702147-D315-4309-9D63-946D029C8088}" type="presParOf" srcId="{BDBD0310-F42E-44EE-AEE4-05CE79AD244C}" destId="{C7E1F966-89FA-4CD3-BC3B-EF7A9B83556D}" srcOrd="4" destOrd="0" presId="urn:microsoft.com/office/officeart/2005/8/layout/target3"/>
    <dgm:cxn modelId="{F9752C11-2A3C-4780-817C-62D3A3AA2307}" type="presParOf" srcId="{BDBD0310-F42E-44EE-AEE4-05CE79AD244C}" destId="{C5CE1520-955F-4DE8-A73A-85B63CEBC63B}" srcOrd="5" destOrd="0" presId="urn:microsoft.com/office/officeart/2005/8/layout/target3"/>
    <dgm:cxn modelId="{2A2E5FCD-CAC1-4E6F-91AC-069D3C02B1D8}" type="presParOf" srcId="{BDBD0310-F42E-44EE-AEE4-05CE79AD244C}" destId="{8E2F096D-B56A-4768-9227-CE1063C403E9}" srcOrd="6" destOrd="0" presId="urn:microsoft.com/office/officeart/2005/8/layout/target3"/>
    <dgm:cxn modelId="{E8C7F163-5681-4091-8E26-A662C12E37EF}" type="presParOf" srcId="{BDBD0310-F42E-44EE-AEE4-05CE79AD244C}" destId="{E85C8CD3-1A22-40C4-B153-250D62EFA0BA}" srcOrd="7" destOrd="0" presId="urn:microsoft.com/office/officeart/2005/8/layout/target3"/>
    <dgm:cxn modelId="{EE65740A-1008-48DF-8388-2821BFD0F596}" type="presParOf" srcId="{BDBD0310-F42E-44EE-AEE4-05CE79AD244C}" destId="{548FF8D8-4A03-4D65-8ECD-00E8CD0A7199}" srcOrd="8" destOrd="0" presId="urn:microsoft.com/office/officeart/2005/8/layout/target3"/>
    <dgm:cxn modelId="{1D486EC5-1157-48DE-93CC-10D0F3A34773}" type="presParOf" srcId="{BDBD0310-F42E-44EE-AEE4-05CE79AD244C}" destId="{817A175B-32F4-459C-B5C8-5D85BCE17CF3}" srcOrd="9" destOrd="0" presId="urn:microsoft.com/office/officeart/2005/8/layout/target3"/>
    <dgm:cxn modelId="{8D79D433-7EFD-4C11-836F-3BBDC9857D47}" type="presParOf" srcId="{BDBD0310-F42E-44EE-AEE4-05CE79AD244C}" destId="{2CFFE28D-3B64-4803-B5EC-1E8C9E796341}" srcOrd="10" destOrd="0" presId="urn:microsoft.com/office/officeart/2005/8/layout/target3"/>
    <dgm:cxn modelId="{C141D582-1917-4503-BE5F-D80444210670}" type="presParOf" srcId="{BDBD0310-F42E-44EE-AEE4-05CE79AD244C}" destId="{939DF945-3C93-41ED-A97A-4FFA2B3B7190}" srcOrd="11" destOrd="0" presId="urn:microsoft.com/office/officeart/2005/8/layout/target3"/>
    <dgm:cxn modelId="{5D35E686-D729-4E24-955C-EA9FCD815CB5}" type="presParOf" srcId="{BDBD0310-F42E-44EE-AEE4-05CE79AD244C}" destId="{8CEA277D-EC03-4E0E-8AF0-81918A5183C1}" srcOrd="12" destOrd="0" presId="urn:microsoft.com/office/officeart/2005/8/layout/target3"/>
    <dgm:cxn modelId="{2C1C52CC-4F27-477C-803D-8F2830973CE0}" type="presParOf" srcId="{BDBD0310-F42E-44EE-AEE4-05CE79AD244C}" destId="{6D39CC1C-476C-45F0-A228-ADF9B5F7A6CF}" srcOrd="13" destOrd="0" presId="urn:microsoft.com/office/officeart/2005/8/layout/target3"/>
    <dgm:cxn modelId="{BFCBC3C8-28BD-4C18-8D6A-3E9BE332A970}" type="presParOf" srcId="{BDBD0310-F42E-44EE-AEE4-05CE79AD244C}" destId="{280A9D45-630F-4AC9-95A9-7A9176554A1A}" srcOrd="14" destOrd="0" presId="urn:microsoft.com/office/officeart/2005/8/layout/target3"/>
    <dgm:cxn modelId="{2891BD7E-BDBD-43F8-B187-666D6BE2E6D7}" type="presParOf" srcId="{BDBD0310-F42E-44EE-AEE4-05CE79AD244C}" destId="{521B7B52-63D2-4F07-B639-97A2A59F19CF}" srcOrd="15" destOrd="0" presId="urn:microsoft.com/office/officeart/2005/8/layout/target3"/>
    <dgm:cxn modelId="{78E57116-6264-4A4F-A4A5-2EF78392424A}" type="presParOf" srcId="{BDBD0310-F42E-44EE-AEE4-05CE79AD244C}" destId="{6933BC7C-41CE-440B-8797-417EC885D7EC}" srcOrd="16" destOrd="0" presId="urn:microsoft.com/office/officeart/2005/8/layout/target3"/>
    <dgm:cxn modelId="{169930A3-B5C4-47BA-B761-24CDB49A0406}" type="presParOf" srcId="{BDBD0310-F42E-44EE-AEE4-05CE79AD244C}" destId="{4A1040A8-58F8-4DFC-84A5-2DFB0B5DACA7}" srcOrd="17" destOrd="0" presId="urn:microsoft.com/office/officeart/2005/8/layout/target3"/>
    <dgm:cxn modelId="{39FFBFFC-9DDB-4B2D-B01E-BD187D9256DD}" type="presParOf" srcId="{BDBD0310-F42E-44EE-AEE4-05CE79AD244C}" destId="{2F149B14-FD9E-48A2-8310-F8A6083341C3}" srcOrd="18" destOrd="0" presId="urn:microsoft.com/office/officeart/2005/8/layout/target3"/>
    <dgm:cxn modelId="{DCC772ED-D026-4E4F-9EF1-53ECA7AF34C4}" type="presParOf" srcId="{BDBD0310-F42E-44EE-AEE4-05CE79AD244C}" destId="{ECB1B9D1-C792-4DFF-901A-27D61D651E7A}" srcOrd="19"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E30E33-BE91-4341-B8FF-4B86D84C311B}" type="doc">
      <dgm:prSet loTypeId="urn:microsoft.com/office/officeart/2005/8/layout/matrix3" loCatId="matrix" qsTypeId="urn:microsoft.com/office/officeart/2005/8/quickstyle/simple5" qsCatId="simple" csTypeId="urn:microsoft.com/office/officeart/2005/8/colors/accent2_2" csCatId="accent2" phldr="1"/>
      <dgm:spPr/>
      <dgm:t>
        <a:bodyPr/>
        <a:lstStyle/>
        <a:p>
          <a:endParaRPr lang="en-US"/>
        </a:p>
      </dgm:t>
    </dgm:pt>
    <dgm:pt modelId="{2ABE13AA-1658-4014-9053-135BE2526ECD}">
      <dgm:prSet phldrT="[Text]"/>
      <dgm:spPr/>
      <dgm:t>
        <a:bodyPr/>
        <a:lstStyle/>
        <a:p>
          <a:r>
            <a:rPr lang="en-IN" b="1" dirty="0" smtClean="0"/>
            <a:t>Boring</a:t>
          </a:r>
          <a:endParaRPr lang="en-US" dirty="0"/>
        </a:p>
      </dgm:t>
    </dgm:pt>
    <dgm:pt modelId="{19F22056-F8F8-4484-9795-28CC2A6DE7F4}" type="parTrans" cxnId="{4BFD37AB-DF8D-4436-8376-2C53DC9E347A}">
      <dgm:prSet/>
      <dgm:spPr/>
      <dgm:t>
        <a:bodyPr/>
        <a:lstStyle/>
        <a:p>
          <a:endParaRPr lang="en-US"/>
        </a:p>
      </dgm:t>
    </dgm:pt>
    <dgm:pt modelId="{EBE3F434-F744-42B1-9E66-49B728D8BA55}" type="sibTrans" cxnId="{4BFD37AB-DF8D-4436-8376-2C53DC9E347A}">
      <dgm:prSet/>
      <dgm:spPr/>
      <dgm:t>
        <a:bodyPr/>
        <a:lstStyle/>
        <a:p>
          <a:endParaRPr lang="en-US"/>
        </a:p>
      </dgm:t>
    </dgm:pt>
    <dgm:pt modelId="{E28E7835-C19A-4DA3-A0EA-532FD173D473}">
      <dgm:prSet phldrT="[Text]"/>
      <dgm:spPr/>
      <dgm:t>
        <a:bodyPr/>
        <a:lstStyle/>
        <a:p>
          <a:r>
            <a:rPr lang="en-IN" b="1" dirty="0" smtClean="0"/>
            <a:t>Errors </a:t>
          </a:r>
          <a:endParaRPr lang="en-US" dirty="0"/>
        </a:p>
      </dgm:t>
    </dgm:pt>
    <dgm:pt modelId="{2EA1CC9B-E88E-4F02-A7F9-DF0F2678B2E9}" type="parTrans" cxnId="{CDDC006C-C9FA-4E79-B8E5-09DDEE652D20}">
      <dgm:prSet/>
      <dgm:spPr/>
      <dgm:t>
        <a:bodyPr/>
        <a:lstStyle/>
        <a:p>
          <a:endParaRPr lang="en-US"/>
        </a:p>
      </dgm:t>
    </dgm:pt>
    <dgm:pt modelId="{849C4E6F-8715-4F98-9084-644BD6E8DA36}" type="sibTrans" cxnId="{CDDC006C-C9FA-4E79-B8E5-09DDEE652D20}">
      <dgm:prSet/>
      <dgm:spPr/>
      <dgm:t>
        <a:bodyPr/>
        <a:lstStyle/>
        <a:p>
          <a:endParaRPr lang="en-US"/>
        </a:p>
      </dgm:t>
    </dgm:pt>
    <dgm:pt modelId="{49FDB110-0EBA-4AD9-AFAA-94F087493D63}">
      <dgm:prSet/>
      <dgm:spPr/>
      <dgm:t>
        <a:bodyPr/>
        <a:lstStyle/>
        <a:p>
          <a:r>
            <a:rPr lang="en-IN" b="1" dirty="0" smtClean="0"/>
            <a:t>Lengthy </a:t>
          </a:r>
          <a:endParaRPr lang="en-US" dirty="0"/>
        </a:p>
      </dgm:t>
    </dgm:pt>
    <dgm:pt modelId="{4F742533-C8C8-49FE-911D-8DD04233BD43}" type="parTrans" cxnId="{AF83B53C-EF0E-4D79-AF04-540F2D6CE0A3}">
      <dgm:prSet/>
      <dgm:spPr/>
      <dgm:t>
        <a:bodyPr/>
        <a:lstStyle/>
        <a:p>
          <a:endParaRPr lang="en-US"/>
        </a:p>
      </dgm:t>
    </dgm:pt>
    <dgm:pt modelId="{6F781B3E-6E8F-44CC-99A1-FBB791A09C7E}" type="sibTrans" cxnId="{AF83B53C-EF0E-4D79-AF04-540F2D6CE0A3}">
      <dgm:prSet/>
      <dgm:spPr/>
      <dgm:t>
        <a:bodyPr/>
        <a:lstStyle/>
        <a:p>
          <a:endParaRPr lang="en-US"/>
        </a:p>
      </dgm:t>
    </dgm:pt>
    <dgm:pt modelId="{DF1B3490-0161-4FEF-9AA2-6A6111FBE50E}">
      <dgm:prSet phldrT="[Text]"/>
      <dgm:spPr/>
      <dgm:t>
        <a:bodyPr/>
        <a:lstStyle/>
        <a:p>
          <a:r>
            <a:rPr lang="en-IN" b="1" dirty="0" smtClean="0"/>
            <a:t>Language</a:t>
          </a:r>
          <a:endParaRPr lang="en-US" dirty="0"/>
        </a:p>
      </dgm:t>
    </dgm:pt>
    <dgm:pt modelId="{0956C1D0-25B4-47C5-9E07-3400EE177AFC}" type="parTrans" cxnId="{2AA10A43-F077-41AA-926A-DFEF1FF741A7}">
      <dgm:prSet/>
      <dgm:spPr/>
      <dgm:t>
        <a:bodyPr/>
        <a:lstStyle/>
        <a:p>
          <a:endParaRPr lang="en-US"/>
        </a:p>
      </dgm:t>
    </dgm:pt>
    <dgm:pt modelId="{6143B714-E8FB-4C2C-B551-95EEE602A6BE}" type="sibTrans" cxnId="{2AA10A43-F077-41AA-926A-DFEF1FF741A7}">
      <dgm:prSet/>
      <dgm:spPr/>
      <dgm:t>
        <a:bodyPr/>
        <a:lstStyle/>
        <a:p>
          <a:endParaRPr lang="en-US"/>
        </a:p>
      </dgm:t>
    </dgm:pt>
    <dgm:pt modelId="{563D2D6A-7F95-4E85-B68A-6F9137891297}" type="pres">
      <dgm:prSet presAssocID="{1DE30E33-BE91-4341-B8FF-4B86D84C311B}" presName="matrix" presStyleCnt="0">
        <dgm:presLayoutVars>
          <dgm:chMax val="1"/>
          <dgm:dir/>
          <dgm:resizeHandles val="exact"/>
        </dgm:presLayoutVars>
      </dgm:prSet>
      <dgm:spPr/>
      <dgm:t>
        <a:bodyPr/>
        <a:lstStyle/>
        <a:p>
          <a:endParaRPr lang="en-US"/>
        </a:p>
      </dgm:t>
    </dgm:pt>
    <dgm:pt modelId="{F48E8D52-5572-49D6-8261-2C6ECCE76B17}" type="pres">
      <dgm:prSet presAssocID="{1DE30E33-BE91-4341-B8FF-4B86D84C311B}" presName="diamond" presStyleLbl="bgShp" presStyleIdx="0" presStyleCnt="1"/>
      <dgm:spPr/>
    </dgm:pt>
    <dgm:pt modelId="{D1BFBAFD-87EC-4540-97E7-49ED8032F3C7}" type="pres">
      <dgm:prSet presAssocID="{1DE30E33-BE91-4341-B8FF-4B86D84C311B}" presName="quad1" presStyleLbl="node1" presStyleIdx="0" presStyleCnt="4" custLinFactNeighborX="-25663" custLinFactNeighborY="-11408">
        <dgm:presLayoutVars>
          <dgm:chMax val="0"/>
          <dgm:chPref val="0"/>
          <dgm:bulletEnabled val="1"/>
        </dgm:presLayoutVars>
      </dgm:prSet>
      <dgm:spPr/>
      <dgm:t>
        <a:bodyPr/>
        <a:lstStyle/>
        <a:p>
          <a:endParaRPr lang="en-US"/>
        </a:p>
      </dgm:t>
    </dgm:pt>
    <dgm:pt modelId="{35805922-C6E4-437C-8576-31DC82328FF4}" type="pres">
      <dgm:prSet presAssocID="{1DE30E33-BE91-4341-B8FF-4B86D84C311B}" presName="quad2" presStyleLbl="node1" presStyleIdx="1" presStyleCnt="4" custLinFactNeighborX="30690" custLinFactNeighborY="-7091">
        <dgm:presLayoutVars>
          <dgm:chMax val="0"/>
          <dgm:chPref val="0"/>
          <dgm:bulletEnabled val="1"/>
        </dgm:presLayoutVars>
      </dgm:prSet>
      <dgm:spPr/>
      <dgm:t>
        <a:bodyPr/>
        <a:lstStyle/>
        <a:p>
          <a:endParaRPr lang="en-US"/>
        </a:p>
      </dgm:t>
    </dgm:pt>
    <dgm:pt modelId="{7B11B742-C2CD-4334-8F46-3848185C6010}" type="pres">
      <dgm:prSet presAssocID="{1DE30E33-BE91-4341-B8FF-4B86D84C311B}" presName="quad3" presStyleLbl="node1" presStyleIdx="2" presStyleCnt="4" custLinFactNeighborX="-25663" custLinFactNeighborY="10409">
        <dgm:presLayoutVars>
          <dgm:chMax val="0"/>
          <dgm:chPref val="0"/>
          <dgm:bulletEnabled val="1"/>
        </dgm:presLayoutVars>
      </dgm:prSet>
      <dgm:spPr/>
      <dgm:t>
        <a:bodyPr/>
        <a:lstStyle/>
        <a:p>
          <a:endParaRPr lang="en-US"/>
        </a:p>
      </dgm:t>
    </dgm:pt>
    <dgm:pt modelId="{A1811BD1-A410-404C-AA7F-EB1AC840698B}" type="pres">
      <dgm:prSet presAssocID="{1DE30E33-BE91-4341-B8FF-4B86D84C311B}" presName="quad4" presStyleLbl="node1" presStyleIdx="3" presStyleCnt="4" custLinFactNeighborX="26373" custLinFactNeighborY="10409">
        <dgm:presLayoutVars>
          <dgm:chMax val="0"/>
          <dgm:chPref val="0"/>
          <dgm:bulletEnabled val="1"/>
        </dgm:presLayoutVars>
      </dgm:prSet>
      <dgm:spPr/>
      <dgm:t>
        <a:bodyPr/>
        <a:lstStyle/>
        <a:p>
          <a:endParaRPr lang="en-US"/>
        </a:p>
      </dgm:t>
    </dgm:pt>
  </dgm:ptLst>
  <dgm:cxnLst>
    <dgm:cxn modelId="{E456F66B-EE1B-4ECE-A925-3CD21FA45493}" type="presOf" srcId="{1DE30E33-BE91-4341-B8FF-4B86D84C311B}" destId="{563D2D6A-7F95-4E85-B68A-6F9137891297}" srcOrd="0" destOrd="0" presId="urn:microsoft.com/office/officeart/2005/8/layout/matrix3"/>
    <dgm:cxn modelId="{10BE5475-4477-4FA9-B807-EF64EA97AC6C}" type="presOf" srcId="{49FDB110-0EBA-4AD9-AFAA-94F087493D63}" destId="{A1811BD1-A410-404C-AA7F-EB1AC840698B}" srcOrd="0" destOrd="0" presId="urn:microsoft.com/office/officeart/2005/8/layout/matrix3"/>
    <dgm:cxn modelId="{8BC2AB12-EE66-4C46-9E71-0927F575CFBA}" type="presOf" srcId="{2ABE13AA-1658-4014-9053-135BE2526ECD}" destId="{D1BFBAFD-87EC-4540-97E7-49ED8032F3C7}" srcOrd="0" destOrd="0" presId="urn:microsoft.com/office/officeart/2005/8/layout/matrix3"/>
    <dgm:cxn modelId="{035E2E19-ECC9-4AD5-A8D2-E00482689989}" type="presOf" srcId="{E28E7835-C19A-4DA3-A0EA-532FD173D473}" destId="{35805922-C6E4-437C-8576-31DC82328FF4}" srcOrd="0" destOrd="0" presId="urn:microsoft.com/office/officeart/2005/8/layout/matrix3"/>
    <dgm:cxn modelId="{CDDC006C-C9FA-4E79-B8E5-09DDEE652D20}" srcId="{1DE30E33-BE91-4341-B8FF-4B86D84C311B}" destId="{E28E7835-C19A-4DA3-A0EA-532FD173D473}" srcOrd="1" destOrd="0" parTransId="{2EA1CC9B-E88E-4F02-A7F9-DF0F2678B2E9}" sibTransId="{849C4E6F-8715-4F98-9084-644BD6E8DA36}"/>
    <dgm:cxn modelId="{2AA10A43-F077-41AA-926A-DFEF1FF741A7}" srcId="{1DE30E33-BE91-4341-B8FF-4B86D84C311B}" destId="{DF1B3490-0161-4FEF-9AA2-6A6111FBE50E}" srcOrd="2" destOrd="0" parTransId="{0956C1D0-25B4-47C5-9E07-3400EE177AFC}" sibTransId="{6143B714-E8FB-4C2C-B551-95EEE602A6BE}"/>
    <dgm:cxn modelId="{4BFD37AB-DF8D-4436-8376-2C53DC9E347A}" srcId="{1DE30E33-BE91-4341-B8FF-4B86D84C311B}" destId="{2ABE13AA-1658-4014-9053-135BE2526ECD}" srcOrd="0" destOrd="0" parTransId="{19F22056-F8F8-4484-9795-28CC2A6DE7F4}" sibTransId="{EBE3F434-F744-42B1-9E66-49B728D8BA55}"/>
    <dgm:cxn modelId="{4941439D-13CB-4D0B-98C9-C89575F98E30}" type="presOf" srcId="{DF1B3490-0161-4FEF-9AA2-6A6111FBE50E}" destId="{7B11B742-C2CD-4334-8F46-3848185C6010}" srcOrd="0" destOrd="0" presId="urn:microsoft.com/office/officeart/2005/8/layout/matrix3"/>
    <dgm:cxn modelId="{AF83B53C-EF0E-4D79-AF04-540F2D6CE0A3}" srcId="{1DE30E33-BE91-4341-B8FF-4B86D84C311B}" destId="{49FDB110-0EBA-4AD9-AFAA-94F087493D63}" srcOrd="3" destOrd="0" parTransId="{4F742533-C8C8-49FE-911D-8DD04233BD43}" sibTransId="{6F781B3E-6E8F-44CC-99A1-FBB791A09C7E}"/>
    <dgm:cxn modelId="{D5CF400D-54B1-4294-AF88-677EF867CEA1}" type="presParOf" srcId="{563D2D6A-7F95-4E85-B68A-6F9137891297}" destId="{F48E8D52-5572-49D6-8261-2C6ECCE76B17}" srcOrd="0" destOrd="0" presId="urn:microsoft.com/office/officeart/2005/8/layout/matrix3"/>
    <dgm:cxn modelId="{8D3B8050-E018-4261-A976-C17F4F757615}" type="presParOf" srcId="{563D2D6A-7F95-4E85-B68A-6F9137891297}" destId="{D1BFBAFD-87EC-4540-97E7-49ED8032F3C7}" srcOrd="1" destOrd="0" presId="urn:microsoft.com/office/officeart/2005/8/layout/matrix3"/>
    <dgm:cxn modelId="{9F56CB74-8DD9-4D33-8156-8A6597009517}" type="presParOf" srcId="{563D2D6A-7F95-4E85-B68A-6F9137891297}" destId="{35805922-C6E4-437C-8576-31DC82328FF4}" srcOrd="2" destOrd="0" presId="urn:microsoft.com/office/officeart/2005/8/layout/matrix3"/>
    <dgm:cxn modelId="{48A23793-A0B3-466F-881C-164468DD2A64}" type="presParOf" srcId="{563D2D6A-7F95-4E85-B68A-6F9137891297}" destId="{7B11B742-C2CD-4334-8F46-3848185C6010}" srcOrd="3" destOrd="0" presId="urn:microsoft.com/office/officeart/2005/8/layout/matrix3"/>
    <dgm:cxn modelId="{26596E42-36AD-4026-93CE-AD333F197F64}" type="presParOf" srcId="{563D2D6A-7F95-4E85-B68A-6F9137891297}" destId="{A1811BD1-A410-404C-AA7F-EB1AC840698B}"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04E8AF-CEB3-4E78-850C-321762C683CD}">
      <dsp:nvSpPr>
        <dsp:cNvPr id="0" name=""/>
        <dsp:cNvSpPr/>
      </dsp:nvSpPr>
      <dsp:spPr>
        <a:xfrm rot="10800000">
          <a:off x="1568498" y="2906"/>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Introduction                                                        </a:t>
          </a:r>
          <a:endParaRPr lang="en-US" sz="1800" kern="1200" dirty="0"/>
        </a:p>
      </dsp:txBody>
      <dsp:txXfrm rot="10800000">
        <a:off x="1568498" y="2906"/>
        <a:ext cx="5827395" cy="402785"/>
      </dsp:txXfrm>
    </dsp:sp>
    <dsp:sp modelId="{4ECF21BD-20AB-4E85-9B6B-7A0E9B8CAEC0}">
      <dsp:nvSpPr>
        <dsp:cNvPr id="0" name=""/>
        <dsp:cNvSpPr/>
      </dsp:nvSpPr>
      <dsp:spPr>
        <a:xfrm>
          <a:off x="1367106" y="2906"/>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9A0396-0A88-4551-A375-56C68ECEF9BF}">
      <dsp:nvSpPr>
        <dsp:cNvPr id="0" name=""/>
        <dsp:cNvSpPr/>
      </dsp:nvSpPr>
      <dsp:spPr>
        <a:xfrm rot="10800000">
          <a:off x="1568498" y="525926"/>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Effective report writing                                     </a:t>
          </a:r>
          <a:endParaRPr lang="en-US" sz="1800" kern="1200" dirty="0"/>
        </a:p>
      </dsp:txBody>
      <dsp:txXfrm rot="10800000">
        <a:off x="1568498" y="525926"/>
        <a:ext cx="5827395" cy="402785"/>
      </dsp:txXfrm>
    </dsp:sp>
    <dsp:sp modelId="{A990DABF-D58E-4373-96E5-299FDA728C1F}">
      <dsp:nvSpPr>
        <dsp:cNvPr id="0" name=""/>
        <dsp:cNvSpPr/>
      </dsp:nvSpPr>
      <dsp:spPr>
        <a:xfrm>
          <a:off x="1367106" y="525926"/>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0599F1-646F-4595-923C-81733DCBAD99}">
      <dsp:nvSpPr>
        <dsp:cNvPr id="0" name=""/>
        <dsp:cNvSpPr/>
      </dsp:nvSpPr>
      <dsp:spPr>
        <a:xfrm rot="10800000">
          <a:off x="1568498" y="1048946"/>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Types of report                                                    </a:t>
          </a:r>
          <a:endParaRPr lang="en-US" sz="1800" kern="1200" dirty="0"/>
        </a:p>
      </dsp:txBody>
      <dsp:txXfrm rot="10800000">
        <a:off x="1568498" y="1048946"/>
        <a:ext cx="5827395" cy="402785"/>
      </dsp:txXfrm>
    </dsp:sp>
    <dsp:sp modelId="{FC7AECC4-E717-4BB1-B3FD-82A5A18C8888}">
      <dsp:nvSpPr>
        <dsp:cNvPr id="0" name=""/>
        <dsp:cNvSpPr/>
      </dsp:nvSpPr>
      <dsp:spPr>
        <a:xfrm>
          <a:off x="1367106" y="1048946"/>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9090C4-FE40-4156-A2BF-A2F6D4CFD4B1}">
      <dsp:nvSpPr>
        <dsp:cNvPr id="0" name=""/>
        <dsp:cNvSpPr/>
      </dsp:nvSpPr>
      <dsp:spPr>
        <a:xfrm rot="10800000">
          <a:off x="1568498" y="1571966"/>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Structure of report                                            </a:t>
          </a:r>
          <a:endParaRPr lang="en-US" sz="1800" kern="1200" dirty="0"/>
        </a:p>
      </dsp:txBody>
      <dsp:txXfrm rot="10800000">
        <a:off x="1568498" y="1571966"/>
        <a:ext cx="5827395" cy="402785"/>
      </dsp:txXfrm>
    </dsp:sp>
    <dsp:sp modelId="{F7A24121-F22C-4AA2-9CC4-D47E2D635412}">
      <dsp:nvSpPr>
        <dsp:cNvPr id="0" name=""/>
        <dsp:cNvSpPr/>
      </dsp:nvSpPr>
      <dsp:spPr>
        <a:xfrm>
          <a:off x="1367106" y="1571966"/>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7D7BFE-2C6E-4E60-A191-2C0CFC5D6FE1}">
      <dsp:nvSpPr>
        <dsp:cNvPr id="0" name=""/>
        <dsp:cNvSpPr/>
      </dsp:nvSpPr>
      <dsp:spPr>
        <a:xfrm rot="10800000">
          <a:off x="1568498" y="2094987"/>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Planning of report                                              </a:t>
          </a:r>
          <a:endParaRPr lang="en-US" sz="1800" kern="1200" dirty="0"/>
        </a:p>
      </dsp:txBody>
      <dsp:txXfrm rot="10800000">
        <a:off x="1568498" y="2094987"/>
        <a:ext cx="5827395" cy="402785"/>
      </dsp:txXfrm>
    </dsp:sp>
    <dsp:sp modelId="{AE2024B1-081E-4089-8078-34897247E4C6}">
      <dsp:nvSpPr>
        <dsp:cNvPr id="0" name=""/>
        <dsp:cNvSpPr/>
      </dsp:nvSpPr>
      <dsp:spPr>
        <a:xfrm>
          <a:off x="1367106" y="2094987"/>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ABFBE0-8EF3-484B-931E-856712A58CDD}">
      <dsp:nvSpPr>
        <dsp:cNvPr id="0" name=""/>
        <dsp:cNvSpPr/>
      </dsp:nvSpPr>
      <dsp:spPr>
        <a:xfrm rot="10800000">
          <a:off x="1568498" y="2618007"/>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Features of report writing                                </a:t>
          </a:r>
          <a:endParaRPr lang="en-US" sz="1800" kern="1200" dirty="0"/>
        </a:p>
      </dsp:txBody>
      <dsp:txXfrm rot="10800000">
        <a:off x="1568498" y="2618007"/>
        <a:ext cx="5827395" cy="402785"/>
      </dsp:txXfrm>
    </dsp:sp>
    <dsp:sp modelId="{B85FB656-6849-4C9F-A537-AC1E2770C15E}">
      <dsp:nvSpPr>
        <dsp:cNvPr id="0" name=""/>
        <dsp:cNvSpPr/>
      </dsp:nvSpPr>
      <dsp:spPr>
        <a:xfrm>
          <a:off x="1367106" y="2618007"/>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E280E2-3F9A-43F3-9A5C-62E1E70F743E}">
      <dsp:nvSpPr>
        <dsp:cNvPr id="0" name=""/>
        <dsp:cNvSpPr/>
      </dsp:nvSpPr>
      <dsp:spPr>
        <a:xfrm rot="10800000">
          <a:off x="1568498" y="3141027"/>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Common mistakes in report writing              </a:t>
          </a:r>
          <a:endParaRPr lang="en-US" sz="1800" kern="1200" dirty="0"/>
        </a:p>
      </dsp:txBody>
      <dsp:txXfrm rot="10800000">
        <a:off x="1568498" y="3141027"/>
        <a:ext cx="5827395" cy="402785"/>
      </dsp:txXfrm>
    </dsp:sp>
    <dsp:sp modelId="{9D92A490-07CC-4A72-B478-1A8431A4344C}">
      <dsp:nvSpPr>
        <dsp:cNvPr id="0" name=""/>
        <dsp:cNvSpPr/>
      </dsp:nvSpPr>
      <dsp:spPr>
        <a:xfrm>
          <a:off x="1367106" y="3141027"/>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D847EB-1170-441E-912A-D60E24F8C407}">
      <dsp:nvSpPr>
        <dsp:cNvPr id="0" name=""/>
        <dsp:cNvSpPr/>
      </dsp:nvSpPr>
      <dsp:spPr>
        <a:xfrm rot="10800000">
          <a:off x="1568498" y="3664047"/>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Prospectus                                                           </a:t>
          </a:r>
          <a:endParaRPr lang="en-US" sz="1800" kern="1200" dirty="0"/>
        </a:p>
      </dsp:txBody>
      <dsp:txXfrm rot="10800000">
        <a:off x="1568498" y="3664047"/>
        <a:ext cx="5827395" cy="402785"/>
      </dsp:txXfrm>
    </dsp:sp>
    <dsp:sp modelId="{B71EEE73-F7CA-42FE-8A70-992CD3AA4E30}">
      <dsp:nvSpPr>
        <dsp:cNvPr id="0" name=""/>
        <dsp:cNvSpPr/>
      </dsp:nvSpPr>
      <dsp:spPr>
        <a:xfrm>
          <a:off x="1367106" y="3664047"/>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6C744D-7521-49D2-A29A-341258160782}">
      <dsp:nvSpPr>
        <dsp:cNvPr id="0" name=""/>
        <dsp:cNvSpPr/>
      </dsp:nvSpPr>
      <dsp:spPr>
        <a:xfrm rot="10800000">
          <a:off x="1568498" y="4187067"/>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Structure                                                              </a:t>
          </a:r>
          <a:endParaRPr lang="en-US" sz="1800" kern="1200" dirty="0"/>
        </a:p>
      </dsp:txBody>
      <dsp:txXfrm rot="10800000">
        <a:off x="1568498" y="4187067"/>
        <a:ext cx="5827395" cy="402785"/>
      </dsp:txXfrm>
    </dsp:sp>
    <dsp:sp modelId="{AE5E08BC-61BD-4F9F-B0FF-F28278E6FBE8}">
      <dsp:nvSpPr>
        <dsp:cNvPr id="0" name=""/>
        <dsp:cNvSpPr/>
      </dsp:nvSpPr>
      <dsp:spPr>
        <a:xfrm>
          <a:off x="1367106" y="4187067"/>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C5DB8F-851F-4366-9F66-FC863239BCA1}">
      <dsp:nvSpPr>
        <dsp:cNvPr id="0" name=""/>
        <dsp:cNvSpPr/>
      </dsp:nvSpPr>
      <dsp:spPr>
        <a:xfrm rot="10800000">
          <a:off x="1568498" y="4710087"/>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Importance of report writing                          </a:t>
          </a:r>
          <a:endParaRPr lang="en-US" sz="1800" kern="1200" dirty="0"/>
        </a:p>
      </dsp:txBody>
      <dsp:txXfrm rot="10800000">
        <a:off x="1568498" y="4710087"/>
        <a:ext cx="5827395" cy="402785"/>
      </dsp:txXfrm>
    </dsp:sp>
    <dsp:sp modelId="{36414352-4164-42DE-B73C-155DD1B802C2}">
      <dsp:nvSpPr>
        <dsp:cNvPr id="0" name=""/>
        <dsp:cNvSpPr/>
      </dsp:nvSpPr>
      <dsp:spPr>
        <a:xfrm>
          <a:off x="1367106" y="4710087"/>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C57612-AE90-4FA6-8F08-4B8EE318B13E}">
      <dsp:nvSpPr>
        <dsp:cNvPr id="0" name=""/>
        <dsp:cNvSpPr/>
      </dsp:nvSpPr>
      <dsp:spPr>
        <a:xfrm rot="10800000">
          <a:off x="1568498" y="5233108"/>
          <a:ext cx="5827395" cy="40278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617" tIns="68580" rIns="128016" bIns="68580" numCol="1" spcCol="1270" anchor="ctr" anchorCtr="0">
          <a:noAutofit/>
        </a:bodyPr>
        <a:lstStyle/>
        <a:p>
          <a:pPr lvl="0" algn="ctr" defTabSz="800100" rtl="0">
            <a:lnSpc>
              <a:spcPct val="90000"/>
            </a:lnSpc>
            <a:spcBef>
              <a:spcPct val="0"/>
            </a:spcBef>
            <a:spcAft>
              <a:spcPct val="35000"/>
            </a:spcAft>
          </a:pPr>
          <a:r>
            <a:rPr lang="en-US" sz="1800" kern="1200" dirty="0" smtClean="0"/>
            <a:t>Conclusion                                                          </a:t>
          </a:r>
          <a:endParaRPr lang="en-US" sz="1800" kern="1200" dirty="0"/>
        </a:p>
      </dsp:txBody>
      <dsp:txXfrm rot="10800000">
        <a:off x="1568498" y="5233108"/>
        <a:ext cx="5827395" cy="402785"/>
      </dsp:txXfrm>
    </dsp:sp>
    <dsp:sp modelId="{2B22A9D7-32D7-4A21-AF79-A2D8691F5564}">
      <dsp:nvSpPr>
        <dsp:cNvPr id="0" name=""/>
        <dsp:cNvSpPr/>
      </dsp:nvSpPr>
      <dsp:spPr>
        <a:xfrm>
          <a:off x="1367106" y="5233108"/>
          <a:ext cx="402785" cy="40278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F06E9F-2916-4613-A93A-FAAD8F62B128}">
      <dsp:nvSpPr>
        <dsp:cNvPr id="0" name=""/>
        <dsp:cNvSpPr/>
      </dsp:nvSpPr>
      <dsp:spPr>
        <a:xfrm>
          <a:off x="0" y="5068913"/>
          <a:ext cx="8229600" cy="415900"/>
        </a:xfrm>
        <a:prstGeom prst="rec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Bibliography</a:t>
          </a:r>
          <a:endParaRPr lang="en-US" sz="2400" b="1" kern="1200" dirty="0"/>
        </a:p>
      </dsp:txBody>
      <dsp:txXfrm>
        <a:off x="0" y="5068913"/>
        <a:ext cx="8229600" cy="415900"/>
      </dsp:txXfrm>
    </dsp:sp>
    <dsp:sp modelId="{2B4E7ED5-87EC-44DD-93DC-5C1D5F1EF6D0}">
      <dsp:nvSpPr>
        <dsp:cNvPr id="0" name=""/>
        <dsp:cNvSpPr/>
      </dsp:nvSpPr>
      <dsp:spPr>
        <a:xfrm rot="10800000">
          <a:off x="0" y="4435497"/>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Conclusion</a:t>
          </a:r>
          <a:endParaRPr lang="en-US" sz="2400" b="1" kern="1200" dirty="0"/>
        </a:p>
      </dsp:txBody>
      <dsp:txXfrm rot="10800000">
        <a:off x="0" y="4435497"/>
        <a:ext cx="8229600" cy="639654"/>
      </dsp:txXfrm>
    </dsp:sp>
    <dsp:sp modelId="{14B9CA5A-2774-4B7E-AF43-AF1EDE64AA45}">
      <dsp:nvSpPr>
        <dsp:cNvPr id="0" name=""/>
        <dsp:cNvSpPr/>
      </dsp:nvSpPr>
      <dsp:spPr>
        <a:xfrm rot="10800000">
          <a:off x="0" y="3802081"/>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Body</a:t>
          </a:r>
          <a:endParaRPr lang="en-US" sz="2400" b="1" kern="1200" dirty="0"/>
        </a:p>
      </dsp:txBody>
      <dsp:txXfrm rot="10800000">
        <a:off x="0" y="3802081"/>
        <a:ext cx="8229600" cy="639654"/>
      </dsp:txXfrm>
    </dsp:sp>
    <dsp:sp modelId="{644CCA1B-EC69-4EF9-BBB6-CFA3834C9FA9}">
      <dsp:nvSpPr>
        <dsp:cNvPr id="0" name=""/>
        <dsp:cNvSpPr/>
      </dsp:nvSpPr>
      <dsp:spPr>
        <a:xfrm rot="10800000">
          <a:off x="0" y="3168665"/>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Introduction</a:t>
          </a:r>
          <a:endParaRPr lang="en-US" sz="2400" b="1" kern="1200" dirty="0"/>
        </a:p>
      </dsp:txBody>
      <dsp:txXfrm rot="10800000">
        <a:off x="0" y="3168665"/>
        <a:ext cx="8229600" cy="639654"/>
      </dsp:txXfrm>
    </dsp:sp>
    <dsp:sp modelId="{B4250D37-D095-4E4B-83FE-1289CE93BF8D}">
      <dsp:nvSpPr>
        <dsp:cNvPr id="0" name=""/>
        <dsp:cNvSpPr/>
      </dsp:nvSpPr>
      <dsp:spPr>
        <a:xfrm rot="10800000">
          <a:off x="0" y="2535249"/>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Abstract</a:t>
          </a:r>
          <a:endParaRPr lang="en-US" sz="2400" b="1" kern="1200" dirty="0"/>
        </a:p>
      </dsp:txBody>
      <dsp:txXfrm rot="10800000">
        <a:off x="0" y="2535249"/>
        <a:ext cx="8229600" cy="639654"/>
      </dsp:txXfrm>
    </dsp:sp>
    <dsp:sp modelId="{2F3680C6-7715-4FB8-9297-648F1AD5A805}">
      <dsp:nvSpPr>
        <dsp:cNvPr id="0" name=""/>
        <dsp:cNvSpPr/>
      </dsp:nvSpPr>
      <dsp:spPr>
        <a:xfrm rot="10800000">
          <a:off x="0" y="1901833"/>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Acknowledgements</a:t>
          </a:r>
          <a:endParaRPr lang="en-US" sz="2400" b="1" kern="1200" dirty="0"/>
        </a:p>
      </dsp:txBody>
      <dsp:txXfrm rot="10800000">
        <a:off x="0" y="1901833"/>
        <a:ext cx="8229600" cy="639654"/>
      </dsp:txXfrm>
    </dsp:sp>
    <dsp:sp modelId="{01D2DA67-5838-4796-A4A7-D6EF222F6799}">
      <dsp:nvSpPr>
        <dsp:cNvPr id="0" name=""/>
        <dsp:cNvSpPr/>
      </dsp:nvSpPr>
      <dsp:spPr>
        <a:xfrm rot="10800000">
          <a:off x="0" y="1268417"/>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Abbreviations and/or glossary</a:t>
          </a:r>
          <a:endParaRPr lang="en-US" sz="2400" b="1" kern="1200" dirty="0"/>
        </a:p>
      </dsp:txBody>
      <dsp:txXfrm rot="10800000">
        <a:off x="0" y="1268417"/>
        <a:ext cx="8229600" cy="639654"/>
      </dsp:txXfrm>
    </dsp:sp>
    <dsp:sp modelId="{0AAA5824-6CFC-48D8-B334-0A622B3BFCC5}">
      <dsp:nvSpPr>
        <dsp:cNvPr id="0" name=""/>
        <dsp:cNvSpPr/>
      </dsp:nvSpPr>
      <dsp:spPr>
        <a:xfrm rot="10800000">
          <a:off x="0" y="635001"/>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Table of Contents</a:t>
          </a:r>
          <a:endParaRPr lang="en-US" sz="2400" b="1" kern="1200" dirty="0"/>
        </a:p>
      </dsp:txBody>
      <dsp:txXfrm rot="10800000">
        <a:off x="0" y="635001"/>
        <a:ext cx="8229600" cy="639654"/>
      </dsp:txXfrm>
    </dsp:sp>
    <dsp:sp modelId="{04D52F69-E220-4B79-88FA-A03B4587901C}">
      <dsp:nvSpPr>
        <dsp:cNvPr id="0" name=""/>
        <dsp:cNvSpPr/>
      </dsp:nvSpPr>
      <dsp:spPr>
        <a:xfrm rot="10800000">
          <a:off x="0" y="1585"/>
          <a:ext cx="8229600" cy="639654"/>
        </a:xfrm>
        <a:prstGeom prst="upArrowCallout">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IN" sz="2400" b="1" kern="1200" dirty="0" smtClean="0"/>
            <a:t>Title page</a:t>
          </a:r>
          <a:endParaRPr lang="en-US" sz="2400" b="1" kern="1200" dirty="0"/>
        </a:p>
      </dsp:txBody>
      <dsp:txXfrm rot="10800000">
        <a:off x="0" y="1585"/>
        <a:ext cx="8229600" cy="63965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1FB126-CD17-4A21-A206-F3B9F1A7AA38}">
      <dsp:nvSpPr>
        <dsp:cNvPr id="0" name=""/>
        <dsp:cNvSpPr/>
      </dsp:nvSpPr>
      <dsp:spPr>
        <a:xfrm>
          <a:off x="0" y="0"/>
          <a:ext cx="4572000" cy="45720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D77B0BF-6F8E-4604-87C9-2A19BCAAED91}">
      <dsp:nvSpPr>
        <dsp:cNvPr id="0" name=""/>
        <dsp:cNvSpPr/>
      </dsp:nvSpPr>
      <dsp:spPr>
        <a:xfrm>
          <a:off x="2286000" y="0"/>
          <a:ext cx="5943600" cy="457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IN" sz="1500" kern="1200" dirty="0" smtClean="0"/>
            <a:t>As in all writing assignments, it's crucial to analyse the task carefully </a:t>
          </a:r>
          <a:endParaRPr lang="en-IN" sz="1500" kern="1200" dirty="0"/>
        </a:p>
      </dsp:txBody>
      <dsp:txXfrm>
        <a:off x="2286000" y="0"/>
        <a:ext cx="5943600" cy="457199"/>
      </dsp:txXfrm>
    </dsp:sp>
    <dsp:sp modelId="{ADC32BF4-2CAA-45E5-A57C-9ECD3F4E5B4C}">
      <dsp:nvSpPr>
        <dsp:cNvPr id="0" name=""/>
        <dsp:cNvSpPr/>
      </dsp:nvSpPr>
      <dsp:spPr>
        <a:xfrm>
          <a:off x="342899" y="457199"/>
          <a:ext cx="3886200" cy="38862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8CD2B30-4884-4575-9A3E-C1F44EE8E026}">
      <dsp:nvSpPr>
        <dsp:cNvPr id="0" name=""/>
        <dsp:cNvSpPr/>
      </dsp:nvSpPr>
      <dsp:spPr>
        <a:xfrm>
          <a:off x="2286000" y="457199"/>
          <a:ext cx="5943600" cy="3886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IN" sz="1500" kern="1200" dirty="0" smtClean="0"/>
            <a:t>Who is the report for?</a:t>
          </a:r>
          <a:endParaRPr lang="en-IN" sz="1500" kern="1200" dirty="0"/>
        </a:p>
      </dsp:txBody>
      <dsp:txXfrm>
        <a:off x="2286000" y="457199"/>
        <a:ext cx="5943600" cy="457199"/>
      </dsp:txXfrm>
    </dsp:sp>
    <dsp:sp modelId="{93A258B6-F722-4F39-A13B-C827FBCE61D1}">
      <dsp:nvSpPr>
        <dsp:cNvPr id="0" name=""/>
        <dsp:cNvSpPr/>
      </dsp:nvSpPr>
      <dsp:spPr>
        <a:xfrm>
          <a:off x="685799" y="914398"/>
          <a:ext cx="3200401" cy="3200401"/>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6CD04A1-B6CC-4BBE-B8E0-53F7D212168D}">
      <dsp:nvSpPr>
        <dsp:cNvPr id="0" name=""/>
        <dsp:cNvSpPr/>
      </dsp:nvSpPr>
      <dsp:spPr>
        <a:xfrm>
          <a:off x="2286000" y="914398"/>
          <a:ext cx="5943600" cy="320040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endParaRPr lang="en-IN" sz="1500" kern="1200" dirty="0"/>
        </a:p>
      </dsp:txBody>
      <dsp:txXfrm>
        <a:off x="2286000" y="914398"/>
        <a:ext cx="5943600" cy="457199"/>
      </dsp:txXfrm>
    </dsp:sp>
    <dsp:sp modelId="{BCAEE6DC-49FF-4CD0-90B1-878608F2B62B}">
      <dsp:nvSpPr>
        <dsp:cNvPr id="0" name=""/>
        <dsp:cNvSpPr/>
      </dsp:nvSpPr>
      <dsp:spPr>
        <a:xfrm>
          <a:off x="1028698" y="1371597"/>
          <a:ext cx="2514602" cy="2514602"/>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426575E-1352-4126-8569-E6E443B00904}">
      <dsp:nvSpPr>
        <dsp:cNvPr id="0" name=""/>
        <dsp:cNvSpPr/>
      </dsp:nvSpPr>
      <dsp:spPr>
        <a:xfrm>
          <a:off x="2286000" y="1371597"/>
          <a:ext cx="5943600" cy="251460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IN" sz="1500" kern="1200" dirty="0" smtClean="0"/>
            <a:t>Why do they want it?</a:t>
          </a:r>
          <a:endParaRPr lang="en-IN" sz="1500" kern="1200" dirty="0"/>
        </a:p>
      </dsp:txBody>
      <dsp:txXfrm>
        <a:off x="2286000" y="1371597"/>
        <a:ext cx="5943600" cy="457204"/>
      </dsp:txXfrm>
    </dsp:sp>
    <dsp:sp modelId="{7A8D44D1-462A-4AFC-81B3-D99374EA0096}">
      <dsp:nvSpPr>
        <dsp:cNvPr id="0" name=""/>
        <dsp:cNvSpPr/>
      </dsp:nvSpPr>
      <dsp:spPr>
        <a:xfrm>
          <a:off x="1371601" y="1828802"/>
          <a:ext cx="1828797" cy="1828797"/>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D89CA9D-29FA-4D15-8B95-0853DCA45788}">
      <dsp:nvSpPr>
        <dsp:cNvPr id="0" name=""/>
        <dsp:cNvSpPr/>
      </dsp:nvSpPr>
      <dsp:spPr>
        <a:xfrm>
          <a:off x="2286000" y="1828802"/>
          <a:ext cx="5943600" cy="182879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endParaRPr lang="en-IN" sz="1500" kern="1200" dirty="0"/>
        </a:p>
      </dsp:txBody>
      <dsp:txXfrm>
        <a:off x="2286000" y="1828802"/>
        <a:ext cx="5943600" cy="457199"/>
      </dsp:txXfrm>
    </dsp:sp>
    <dsp:sp modelId="{FAE5A4AA-92C6-4722-8B67-8145CFFE92E0}">
      <dsp:nvSpPr>
        <dsp:cNvPr id="0" name=""/>
        <dsp:cNvSpPr/>
      </dsp:nvSpPr>
      <dsp:spPr>
        <a:xfrm>
          <a:off x="1714500" y="2286001"/>
          <a:ext cx="1142998" cy="1142998"/>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262CA2C-E608-4C23-AFC0-48196F8B2F09}">
      <dsp:nvSpPr>
        <dsp:cNvPr id="0" name=""/>
        <dsp:cNvSpPr/>
      </dsp:nvSpPr>
      <dsp:spPr>
        <a:xfrm>
          <a:off x="2286000" y="2286001"/>
          <a:ext cx="5943600" cy="114299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IN" sz="1500" kern="1200" dirty="0" smtClean="0"/>
            <a:t>What do they need to know?</a:t>
          </a:r>
          <a:endParaRPr lang="en-IN" sz="1500" kern="1200" dirty="0"/>
        </a:p>
      </dsp:txBody>
      <dsp:txXfrm>
        <a:off x="2286000" y="2286001"/>
        <a:ext cx="5943600" cy="457199"/>
      </dsp:txXfrm>
    </dsp:sp>
    <dsp:sp modelId="{D736A36D-7613-4684-88B8-7403E234A2A4}">
      <dsp:nvSpPr>
        <dsp:cNvPr id="0" name=""/>
        <dsp:cNvSpPr/>
      </dsp:nvSpPr>
      <dsp:spPr>
        <a:xfrm>
          <a:off x="2057400" y="2743200"/>
          <a:ext cx="457199" cy="457199"/>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E29E279-8991-45A3-999C-A835D27C1938}">
      <dsp:nvSpPr>
        <dsp:cNvPr id="0" name=""/>
        <dsp:cNvSpPr/>
      </dsp:nvSpPr>
      <dsp:spPr>
        <a:xfrm>
          <a:off x="2286000" y="2743200"/>
          <a:ext cx="5943600" cy="4571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endParaRPr lang="en-IN" sz="1500" kern="1200" dirty="0"/>
        </a:p>
      </dsp:txBody>
      <dsp:txXfrm>
        <a:off x="2286000" y="2743200"/>
        <a:ext cx="5943600" cy="45719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D0C924-99DB-40B6-A035-D1A8A3FDEF09}">
      <dsp:nvSpPr>
        <dsp:cNvPr id="0" name=""/>
        <dsp:cNvSpPr/>
      </dsp:nvSpPr>
      <dsp:spPr>
        <a:xfrm>
          <a:off x="0" y="502919"/>
          <a:ext cx="4937760" cy="493776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CB77B62-0948-4F99-AFA1-D0A236486637}">
      <dsp:nvSpPr>
        <dsp:cNvPr id="0" name=""/>
        <dsp:cNvSpPr/>
      </dsp:nvSpPr>
      <dsp:spPr>
        <a:xfrm>
          <a:off x="2468880" y="502919"/>
          <a:ext cx="5760719" cy="493776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Then start planning:</a:t>
          </a:r>
          <a:endParaRPr lang="en-IN" sz="2200" kern="1200" dirty="0"/>
        </a:p>
      </dsp:txBody>
      <dsp:txXfrm>
        <a:off x="2468880" y="502919"/>
        <a:ext cx="5760719" cy="790041"/>
      </dsp:txXfrm>
    </dsp:sp>
    <dsp:sp modelId="{13BDA325-5AC5-4050-8092-0667F0DB240E}">
      <dsp:nvSpPr>
        <dsp:cNvPr id="0" name=""/>
        <dsp:cNvSpPr/>
      </dsp:nvSpPr>
      <dsp:spPr>
        <a:xfrm>
          <a:off x="518464" y="1292961"/>
          <a:ext cx="3900830" cy="390083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59ACE7A-8A06-414F-8991-1AECB14C41AD}">
      <dsp:nvSpPr>
        <dsp:cNvPr id="0" name=""/>
        <dsp:cNvSpPr/>
      </dsp:nvSpPr>
      <dsp:spPr>
        <a:xfrm>
          <a:off x="2468880" y="1292961"/>
          <a:ext cx="5760719" cy="390083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Think about structure and format</a:t>
          </a:r>
          <a:endParaRPr lang="en-IN" sz="2200" kern="1200" dirty="0"/>
        </a:p>
      </dsp:txBody>
      <dsp:txXfrm>
        <a:off x="2468880" y="1292961"/>
        <a:ext cx="5760719" cy="790041"/>
      </dsp:txXfrm>
    </dsp:sp>
    <dsp:sp modelId="{6E6B8027-B7A0-4A1E-9E7C-54B4497C0252}">
      <dsp:nvSpPr>
        <dsp:cNvPr id="0" name=""/>
        <dsp:cNvSpPr/>
      </dsp:nvSpPr>
      <dsp:spPr>
        <a:xfrm>
          <a:off x="1036929" y="2083003"/>
          <a:ext cx="2863900" cy="28639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2083A23-9FBB-4FB1-BF6F-6AE8A61492F8}">
      <dsp:nvSpPr>
        <dsp:cNvPr id="0" name=""/>
        <dsp:cNvSpPr/>
      </dsp:nvSpPr>
      <dsp:spPr>
        <a:xfrm>
          <a:off x="2468880" y="2083003"/>
          <a:ext cx="5760719" cy="2863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Check your guidelines!</a:t>
          </a:r>
          <a:endParaRPr lang="en-IN" sz="2200" kern="1200" dirty="0"/>
        </a:p>
      </dsp:txBody>
      <dsp:txXfrm>
        <a:off x="2468880" y="2083003"/>
        <a:ext cx="5760719" cy="790041"/>
      </dsp:txXfrm>
    </dsp:sp>
    <dsp:sp modelId="{9B677A48-44A3-4E7D-B1C3-46E943624ABF}">
      <dsp:nvSpPr>
        <dsp:cNvPr id="0" name=""/>
        <dsp:cNvSpPr/>
      </dsp:nvSpPr>
      <dsp:spPr>
        <a:xfrm>
          <a:off x="1555394" y="2873044"/>
          <a:ext cx="1826971" cy="1826971"/>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529A50C-486D-40DC-88B3-BB3266E5E234}">
      <dsp:nvSpPr>
        <dsp:cNvPr id="0" name=""/>
        <dsp:cNvSpPr/>
      </dsp:nvSpPr>
      <dsp:spPr>
        <a:xfrm>
          <a:off x="2468880" y="2873044"/>
          <a:ext cx="5760719" cy="182697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Have you been given a suggested structure or format?</a:t>
          </a:r>
          <a:endParaRPr lang="en-IN" sz="2200" kern="1200" dirty="0"/>
        </a:p>
      </dsp:txBody>
      <dsp:txXfrm>
        <a:off x="2468880" y="2873044"/>
        <a:ext cx="5760719" cy="790041"/>
      </dsp:txXfrm>
    </dsp:sp>
    <dsp:sp modelId="{975C7CA4-4DF1-46DC-8029-FB4466D74997}">
      <dsp:nvSpPr>
        <dsp:cNvPr id="0" name=""/>
        <dsp:cNvSpPr/>
      </dsp:nvSpPr>
      <dsp:spPr>
        <a:xfrm>
          <a:off x="2073859" y="3663086"/>
          <a:ext cx="790041" cy="790041"/>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1866A8B-7D0B-4C7F-B1E4-A60CECA10AF8}">
      <dsp:nvSpPr>
        <dsp:cNvPr id="0" name=""/>
        <dsp:cNvSpPr/>
      </dsp:nvSpPr>
      <dsp:spPr>
        <a:xfrm>
          <a:off x="2468880" y="3657599"/>
          <a:ext cx="5760719" cy="80101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Think how to present your information most clearly.</a:t>
          </a:r>
          <a:endParaRPr lang="en-IN" sz="2200" kern="1200" dirty="0"/>
        </a:p>
      </dsp:txBody>
      <dsp:txXfrm>
        <a:off x="2468880" y="3657599"/>
        <a:ext cx="5760719" cy="80101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67BFFA-494C-4D18-9D3B-DBEBA5628BE0}">
      <dsp:nvSpPr>
        <dsp:cNvPr id="0" name=""/>
        <dsp:cNvSpPr/>
      </dsp:nvSpPr>
      <dsp:spPr>
        <a:xfrm>
          <a:off x="0" y="731519"/>
          <a:ext cx="4937760" cy="493776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760DB80-6E8C-442A-BFE5-66608AE5D5B7}">
      <dsp:nvSpPr>
        <dsp:cNvPr id="0" name=""/>
        <dsp:cNvSpPr/>
      </dsp:nvSpPr>
      <dsp:spPr>
        <a:xfrm>
          <a:off x="2468880" y="731519"/>
          <a:ext cx="5760719" cy="493776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Plan the writing process:</a:t>
          </a:r>
          <a:endParaRPr lang="en-IN" sz="2200" kern="1200" dirty="0"/>
        </a:p>
      </dsp:txBody>
      <dsp:txXfrm>
        <a:off x="2468880" y="731519"/>
        <a:ext cx="5760719" cy="790041"/>
      </dsp:txXfrm>
    </dsp:sp>
    <dsp:sp modelId="{3AAF5257-CC27-465B-B064-2C9AC52C58C8}">
      <dsp:nvSpPr>
        <dsp:cNvPr id="0" name=""/>
        <dsp:cNvSpPr/>
      </dsp:nvSpPr>
      <dsp:spPr>
        <a:xfrm>
          <a:off x="518464" y="1521561"/>
          <a:ext cx="3900830" cy="390083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99F1337-F1E2-49CC-9C73-BE8364F172C2}">
      <dsp:nvSpPr>
        <dsp:cNvPr id="0" name=""/>
        <dsp:cNvSpPr/>
      </dsp:nvSpPr>
      <dsp:spPr>
        <a:xfrm>
          <a:off x="2468880" y="1521561"/>
          <a:ext cx="5760719" cy="390083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Think about what you already know</a:t>
          </a:r>
          <a:endParaRPr lang="en-IN" sz="2200" kern="1200" dirty="0"/>
        </a:p>
      </dsp:txBody>
      <dsp:txXfrm>
        <a:off x="2468880" y="1521561"/>
        <a:ext cx="5760719" cy="790041"/>
      </dsp:txXfrm>
    </dsp:sp>
    <dsp:sp modelId="{B17B4D85-E09A-4DD7-B6AD-4A6575AE54C2}">
      <dsp:nvSpPr>
        <dsp:cNvPr id="0" name=""/>
        <dsp:cNvSpPr/>
      </dsp:nvSpPr>
      <dsp:spPr>
        <a:xfrm>
          <a:off x="1036929" y="2311603"/>
          <a:ext cx="2863900" cy="286390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45698243-2E5A-494D-8824-155A196A1C87}">
      <dsp:nvSpPr>
        <dsp:cNvPr id="0" name=""/>
        <dsp:cNvSpPr/>
      </dsp:nvSpPr>
      <dsp:spPr>
        <a:xfrm>
          <a:off x="2468880" y="2311603"/>
          <a:ext cx="5760719" cy="2863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Brainstorm. Jot down notes or make a mind map</a:t>
          </a:r>
          <a:endParaRPr lang="en-IN" sz="2200" kern="1200" dirty="0"/>
        </a:p>
      </dsp:txBody>
      <dsp:txXfrm>
        <a:off x="2468880" y="2311603"/>
        <a:ext cx="5760719" cy="790041"/>
      </dsp:txXfrm>
    </dsp:sp>
    <dsp:sp modelId="{0A119E34-91A5-4924-8C6A-D4762E5D2296}">
      <dsp:nvSpPr>
        <dsp:cNvPr id="0" name=""/>
        <dsp:cNvSpPr/>
      </dsp:nvSpPr>
      <dsp:spPr>
        <a:xfrm>
          <a:off x="1555394" y="3101644"/>
          <a:ext cx="1826971" cy="1826971"/>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E7D5672-08D3-4B8F-AAF7-6E772ED462CF}">
      <dsp:nvSpPr>
        <dsp:cNvPr id="0" name=""/>
        <dsp:cNvSpPr/>
      </dsp:nvSpPr>
      <dsp:spPr>
        <a:xfrm>
          <a:off x="2468880" y="3101644"/>
          <a:ext cx="5760719" cy="182697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How will you find the information you need?</a:t>
          </a:r>
          <a:endParaRPr lang="en-IN" sz="2200" kern="1200" dirty="0"/>
        </a:p>
      </dsp:txBody>
      <dsp:txXfrm>
        <a:off x="2468880" y="3101644"/>
        <a:ext cx="5760719" cy="790041"/>
      </dsp:txXfrm>
    </dsp:sp>
    <dsp:sp modelId="{F004715A-BB7B-4BCA-AACF-1F3C087A3BF1}">
      <dsp:nvSpPr>
        <dsp:cNvPr id="0" name=""/>
        <dsp:cNvSpPr/>
      </dsp:nvSpPr>
      <dsp:spPr>
        <a:xfrm>
          <a:off x="2073859" y="3891686"/>
          <a:ext cx="790041" cy="790041"/>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F98363E-6ECB-49BC-A2AD-438CE6CE1BA2}">
      <dsp:nvSpPr>
        <dsp:cNvPr id="0" name=""/>
        <dsp:cNvSpPr/>
      </dsp:nvSpPr>
      <dsp:spPr>
        <a:xfrm>
          <a:off x="2468880" y="3696613"/>
          <a:ext cx="5760719" cy="11801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IN" sz="2200" kern="1200" dirty="0" smtClean="0"/>
            <a:t>Make a time plan allowing for each preparation and writing stage. Reports usually have important deadlines!</a:t>
          </a:r>
          <a:endParaRPr lang="en-IN" sz="2200" kern="1200" dirty="0"/>
        </a:p>
      </dsp:txBody>
      <dsp:txXfrm>
        <a:off x="2468880" y="3696613"/>
        <a:ext cx="5760719" cy="118018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74D940-8A71-4B93-83EE-673F61BCED3A}">
      <dsp:nvSpPr>
        <dsp:cNvPr id="0" name=""/>
        <dsp:cNvSpPr/>
      </dsp:nvSpPr>
      <dsp:spPr>
        <a:xfrm>
          <a:off x="0" y="0"/>
          <a:ext cx="4525963" cy="4525963"/>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AC6CC21-ABE5-4F90-A695-E11B06C8E6B5}">
      <dsp:nvSpPr>
        <dsp:cNvPr id="0" name=""/>
        <dsp:cNvSpPr/>
      </dsp:nvSpPr>
      <dsp:spPr>
        <a:xfrm>
          <a:off x="2262981" y="0"/>
          <a:ext cx="5966618" cy="452596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kern="1200" dirty="0" smtClean="0"/>
            <a:t>Organise your information:</a:t>
          </a:r>
          <a:endParaRPr lang="en-IN" sz="2000" kern="1200" dirty="0"/>
        </a:p>
      </dsp:txBody>
      <dsp:txXfrm>
        <a:off x="2262981" y="0"/>
        <a:ext cx="5966618" cy="724154"/>
      </dsp:txXfrm>
    </dsp:sp>
    <dsp:sp modelId="{C7E1F966-89FA-4CD3-BC3B-EF7A9B83556D}">
      <dsp:nvSpPr>
        <dsp:cNvPr id="0" name=""/>
        <dsp:cNvSpPr/>
      </dsp:nvSpPr>
      <dsp:spPr>
        <a:xfrm>
          <a:off x="475226" y="724154"/>
          <a:ext cx="3575510" cy="3575510"/>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5CE1520-955F-4DE8-A73A-85B63CEBC63B}">
      <dsp:nvSpPr>
        <dsp:cNvPr id="0" name=""/>
        <dsp:cNvSpPr/>
      </dsp:nvSpPr>
      <dsp:spPr>
        <a:xfrm>
          <a:off x="2262981" y="724154"/>
          <a:ext cx="5966618" cy="357551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kern="1200" dirty="0" smtClean="0"/>
            <a:t>Consider the sources you will need</a:t>
          </a:r>
          <a:endParaRPr lang="en-IN" sz="2000" kern="1200" dirty="0"/>
        </a:p>
      </dsp:txBody>
      <dsp:txXfrm>
        <a:off x="2262981" y="724154"/>
        <a:ext cx="5966618" cy="724154"/>
      </dsp:txXfrm>
    </dsp:sp>
    <dsp:sp modelId="{E85C8CD3-1A22-40C4-B153-250D62EFA0BA}">
      <dsp:nvSpPr>
        <dsp:cNvPr id="0" name=""/>
        <dsp:cNvSpPr/>
      </dsp:nvSpPr>
      <dsp:spPr>
        <a:xfrm>
          <a:off x="950452" y="1448308"/>
          <a:ext cx="2625058" cy="2625058"/>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48FF8D8-4A03-4D65-8ECD-00E8CD0A7199}">
      <dsp:nvSpPr>
        <dsp:cNvPr id="0" name=""/>
        <dsp:cNvSpPr/>
      </dsp:nvSpPr>
      <dsp:spPr>
        <a:xfrm>
          <a:off x="2262981" y="1448308"/>
          <a:ext cx="5966618" cy="262505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kern="1200" dirty="0" smtClean="0"/>
            <a:t>Decide which key information should go in which section</a:t>
          </a:r>
          <a:endParaRPr lang="en-IN" sz="2000" kern="1200" dirty="0"/>
        </a:p>
      </dsp:txBody>
      <dsp:txXfrm>
        <a:off x="2262981" y="1448308"/>
        <a:ext cx="5966618" cy="724154"/>
      </dsp:txXfrm>
    </dsp:sp>
    <dsp:sp modelId="{2CFFE28D-3B64-4803-B5EC-1E8C9E796341}">
      <dsp:nvSpPr>
        <dsp:cNvPr id="0" name=""/>
        <dsp:cNvSpPr/>
      </dsp:nvSpPr>
      <dsp:spPr>
        <a:xfrm>
          <a:off x="1425678" y="2172462"/>
          <a:ext cx="1674606" cy="1674606"/>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39DF945-3C93-41ED-A97A-4FFA2B3B7190}">
      <dsp:nvSpPr>
        <dsp:cNvPr id="0" name=""/>
        <dsp:cNvSpPr/>
      </dsp:nvSpPr>
      <dsp:spPr>
        <a:xfrm>
          <a:off x="2262981" y="2172462"/>
          <a:ext cx="5966618" cy="167460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kern="1200" dirty="0" smtClean="0"/>
            <a:t>Organise your information as you go along</a:t>
          </a:r>
          <a:endParaRPr lang="en-IN" sz="2000" kern="1200" dirty="0"/>
        </a:p>
      </dsp:txBody>
      <dsp:txXfrm>
        <a:off x="2262981" y="2172462"/>
        <a:ext cx="5966618" cy="724154"/>
      </dsp:txXfrm>
    </dsp:sp>
    <dsp:sp modelId="{6D39CC1C-476C-45F0-A228-ADF9B5F7A6CF}">
      <dsp:nvSpPr>
        <dsp:cNvPr id="0" name=""/>
        <dsp:cNvSpPr/>
      </dsp:nvSpPr>
      <dsp:spPr>
        <a:xfrm>
          <a:off x="1900904" y="2896616"/>
          <a:ext cx="724154" cy="724154"/>
        </a:xfrm>
        <a:prstGeom prst="pie">
          <a:avLst>
            <a:gd name="adj1" fmla="val 5400000"/>
            <a:gd name="adj2" fmla="val 1620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80A9D45-630F-4AC9-95A9-7A9176554A1A}">
      <dsp:nvSpPr>
        <dsp:cNvPr id="0" name=""/>
        <dsp:cNvSpPr/>
      </dsp:nvSpPr>
      <dsp:spPr>
        <a:xfrm>
          <a:off x="2262981" y="2896616"/>
          <a:ext cx="5966618" cy="7241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95000" rotWithShape="0">
            <a:srgbClr val="000000">
              <a:alpha val="50000"/>
            </a:srgbClr>
          </a:outerShdw>
          <a:softEdge rad="12700"/>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kern="1200" dirty="0" smtClean="0"/>
            <a:t>Note your references as you go along</a:t>
          </a:r>
          <a:endParaRPr lang="en-IN" sz="2000" kern="1200" dirty="0"/>
        </a:p>
      </dsp:txBody>
      <dsp:txXfrm>
        <a:off x="2262981" y="2896616"/>
        <a:ext cx="5966618" cy="724154"/>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8E8D52-5572-49D6-8261-2C6ECCE76B17}">
      <dsp:nvSpPr>
        <dsp:cNvPr id="0" name=""/>
        <dsp:cNvSpPr/>
      </dsp:nvSpPr>
      <dsp:spPr>
        <a:xfrm>
          <a:off x="1600200" y="0"/>
          <a:ext cx="4572000" cy="4572000"/>
        </a:xfrm>
        <a:prstGeom prst="diamond">
          <a:avLst/>
        </a:prstGeom>
        <a:solidFill>
          <a:schemeClr val="accent2">
            <a:tint val="40000"/>
            <a:hueOff val="0"/>
            <a:satOff val="0"/>
            <a:lumOff val="0"/>
            <a:alphaOff val="0"/>
          </a:schemeClr>
        </a:solidFill>
        <a:ln>
          <a:noFill/>
        </a:ln>
        <a:effectLst>
          <a:outerShdw blurRad="38100" dist="25400" dir="5400000" algn="t" rotWithShape="0">
            <a:srgbClr val="000000">
              <a:alpha val="50000"/>
            </a:srgbClr>
          </a:outerShdw>
        </a:effectLst>
      </dsp:spPr>
      <dsp:style>
        <a:lnRef idx="0">
          <a:scrgbClr r="0" g="0" b="0"/>
        </a:lnRef>
        <a:fillRef idx="1">
          <a:scrgbClr r="0" g="0" b="0"/>
        </a:fillRef>
        <a:effectRef idx="2">
          <a:scrgbClr r="0" g="0" b="0"/>
        </a:effectRef>
        <a:fontRef idx="minor"/>
      </dsp:style>
    </dsp:sp>
    <dsp:sp modelId="{D1BFBAFD-87EC-4540-97E7-49ED8032F3C7}">
      <dsp:nvSpPr>
        <dsp:cNvPr id="0" name=""/>
        <dsp:cNvSpPr/>
      </dsp:nvSpPr>
      <dsp:spPr>
        <a:xfrm>
          <a:off x="1576948" y="230926"/>
          <a:ext cx="1783080" cy="1783080"/>
        </a:xfrm>
        <a:prstGeom prst="roundRect">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2">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IN" sz="2700" b="1" kern="1200" dirty="0" smtClean="0"/>
            <a:t>Boring</a:t>
          </a:r>
          <a:endParaRPr lang="en-US" sz="2700" kern="1200" dirty="0"/>
        </a:p>
      </dsp:txBody>
      <dsp:txXfrm>
        <a:off x="1576948" y="230926"/>
        <a:ext cx="1783080" cy="1783080"/>
      </dsp:txXfrm>
    </dsp:sp>
    <dsp:sp modelId="{35805922-C6E4-437C-8576-31DC82328FF4}">
      <dsp:nvSpPr>
        <dsp:cNvPr id="0" name=""/>
        <dsp:cNvSpPr/>
      </dsp:nvSpPr>
      <dsp:spPr>
        <a:xfrm>
          <a:off x="4502007" y="307901"/>
          <a:ext cx="1783080" cy="1783080"/>
        </a:xfrm>
        <a:prstGeom prst="roundRect">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2">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IN" sz="2700" b="1" kern="1200" dirty="0" smtClean="0"/>
            <a:t>Errors </a:t>
          </a:r>
          <a:endParaRPr lang="en-US" sz="2700" kern="1200" dirty="0"/>
        </a:p>
      </dsp:txBody>
      <dsp:txXfrm>
        <a:off x="4502007" y="307901"/>
        <a:ext cx="1783080" cy="1783080"/>
      </dsp:txXfrm>
    </dsp:sp>
    <dsp:sp modelId="{7B11B742-C2CD-4334-8F46-3848185C6010}">
      <dsp:nvSpPr>
        <dsp:cNvPr id="0" name=""/>
        <dsp:cNvSpPr/>
      </dsp:nvSpPr>
      <dsp:spPr>
        <a:xfrm>
          <a:off x="1576948" y="2540180"/>
          <a:ext cx="1783080" cy="1783080"/>
        </a:xfrm>
        <a:prstGeom prst="roundRect">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2">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IN" sz="2700" b="1" kern="1200" dirty="0" smtClean="0"/>
            <a:t>Language</a:t>
          </a:r>
          <a:endParaRPr lang="en-US" sz="2700" kern="1200" dirty="0"/>
        </a:p>
      </dsp:txBody>
      <dsp:txXfrm>
        <a:off x="1576948" y="2540180"/>
        <a:ext cx="1783080" cy="1783080"/>
      </dsp:txXfrm>
    </dsp:sp>
    <dsp:sp modelId="{A1811BD1-A410-404C-AA7F-EB1AC840698B}">
      <dsp:nvSpPr>
        <dsp:cNvPr id="0" name=""/>
        <dsp:cNvSpPr/>
      </dsp:nvSpPr>
      <dsp:spPr>
        <a:xfrm>
          <a:off x="4425031" y="2540180"/>
          <a:ext cx="1783080" cy="1783080"/>
        </a:xfrm>
        <a:prstGeom prst="roundRect">
          <a:avLst/>
        </a:prstGeom>
        <a:blipFill rotWithShape="0">
          <a:blip xmlns:r="http://schemas.openxmlformats.org/officeDocument/2006/relationships" r:embed="rId1">
            <a:duotone>
              <a:schemeClr val="accent2">
                <a:hueOff val="0"/>
                <a:satOff val="0"/>
                <a:lumOff val="0"/>
                <a:alphaOff val="0"/>
                <a:shade val="22000"/>
                <a:satMod val="160000"/>
              </a:schemeClr>
              <a:schemeClr val="accent2">
                <a:hueOff val="0"/>
                <a:satOff val="0"/>
                <a:lumOff val="0"/>
                <a:alphaOff val="0"/>
                <a:shade val="45000"/>
                <a:satMod val="100000"/>
              </a:schemeClr>
            </a:duotone>
          </a:blip>
          <a:tile tx="0" ty="0" sx="65000" sy="65000" flip="none" algn="ctr"/>
        </a:blipFill>
        <a:ln>
          <a:noFill/>
        </a:ln>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accent2">
              <a:hueOff val="0"/>
              <a:satOff val="0"/>
              <a:lumOff val="0"/>
              <a:alphaOff val="0"/>
              <a:tint val="10000"/>
              <a:satMod val="1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IN" sz="2700" b="1" kern="1200" dirty="0" smtClean="0"/>
            <a:t>Lengthy </a:t>
          </a:r>
          <a:endParaRPr lang="en-US" sz="2700" kern="1200" dirty="0"/>
        </a:p>
      </dsp:txBody>
      <dsp:txXfrm>
        <a:off x="4425031" y="2540180"/>
        <a:ext cx="1783080" cy="1783080"/>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7F58DF5-87DA-4E30-94A1-8BE1F3E67479}" type="datetimeFigureOut">
              <a:rPr lang="en-US" smtClean="0"/>
              <a:pPr/>
              <a:t>9/2/2014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E0092AF-1D8A-4807-B0A3-6688B5F216D0}"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7F58DF5-87DA-4E30-94A1-8BE1F3E67479}" type="datetimeFigureOut">
              <a:rPr lang="en-US" smtClean="0"/>
              <a:pPr/>
              <a:t>9/2/2014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E0092AF-1D8A-4807-B0A3-6688B5F216D0}"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E0092AF-1D8A-4807-B0A3-6688B5F216D0}"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0092AF-1D8A-4807-B0A3-6688B5F216D0}"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7F58DF5-87DA-4E30-94A1-8BE1F3E67479}" type="datetimeFigureOut">
              <a:rPr lang="en-US" smtClean="0"/>
              <a:pPr/>
              <a:t>9/2/2014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E0092AF-1D8A-4807-B0A3-6688B5F216D0}"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7F58DF5-87DA-4E30-94A1-8BE1F3E67479}" type="datetimeFigureOut">
              <a:rPr lang="en-US" smtClean="0"/>
              <a:pPr/>
              <a:t>9/2/2014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E0092AF-1D8A-4807-B0A3-6688B5F216D0}"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7F58DF5-87DA-4E30-94A1-8BE1F3E67479}" type="datetimeFigureOut">
              <a:rPr lang="en-US" smtClean="0"/>
              <a:pPr/>
              <a:t>9/2/2014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0092AF-1D8A-4807-B0A3-6688B5F216D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7F58DF5-87DA-4E30-94A1-8BE1F3E67479}" type="datetimeFigureOut">
              <a:rPr lang="en-US" smtClean="0"/>
              <a:pPr/>
              <a:t>9/2/2014</a:t>
            </a:fld>
            <a:endParaRPr lang="en-US"/>
          </a:p>
        </p:txBody>
      </p:sp>
      <p:sp>
        <p:nvSpPr>
          <p:cNvPr id="27" name="Slide Number Placeholder 26"/>
          <p:cNvSpPr>
            <a:spLocks noGrp="1"/>
          </p:cNvSpPr>
          <p:nvPr>
            <p:ph type="sldNum" sz="quarter" idx="11"/>
          </p:nvPr>
        </p:nvSpPr>
        <p:spPr/>
        <p:txBody>
          <a:bodyPr rtlCol="0"/>
          <a:lstStyle/>
          <a:p>
            <a:fld id="{BE0092AF-1D8A-4807-B0A3-6688B5F216D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E0092AF-1D8A-4807-B0A3-6688B5F216D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7F58DF5-87DA-4E30-94A1-8BE1F3E67479}" type="datetimeFigureOut">
              <a:rPr lang="en-US" smtClean="0"/>
              <a:pPr/>
              <a:t>9/2/2014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E0092AF-1D8A-4807-B0A3-6688B5F216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E0092AF-1D8A-4807-B0A3-6688B5F216D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7F58DF5-87DA-4E30-94A1-8BE1F3E67479}" type="datetimeFigureOut">
              <a:rPr lang="en-US" smtClean="0"/>
              <a:pPr/>
              <a:t>9/2/2014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E0092AF-1D8A-4807-B0A3-6688B5F216D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7F58DF5-87DA-4E30-94A1-8BE1F3E67479}" type="datetimeFigureOut">
              <a:rPr lang="en-US" smtClean="0"/>
              <a:pPr/>
              <a:t>9/2/2014</a:t>
            </a:fld>
            <a:endParaRPr lang="en-US"/>
          </a:p>
        </p:txBody>
      </p:sp>
      <p:sp>
        <p:nvSpPr>
          <p:cNvPr id="10" name="Slide Number Placeholder 9"/>
          <p:cNvSpPr>
            <a:spLocks noGrp="1"/>
          </p:cNvSpPr>
          <p:nvPr>
            <p:ph type="sldNum" sz="quarter" idx="16"/>
          </p:nvPr>
        </p:nvSpPr>
        <p:spPr/>
        <p:txBody>
          <a:bodyPr rtlCol="0"/>
          <a:lstStyle/>
          <a:p>
            <a:fld id="{BE0092AF-1D8A-4807-B0A3-6688B5F216D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7F58DF5-87DA-4E30-94A1-8BE1F3E67479}" type="datetimeFigureOut">
              <a:rPr lang="en-US" smtClean="0"/>
              <a:pPr/>
              <a:t>9/2/2014</a:t>
            </a:fld>
            <a:endParaRPr lang="en-US"/>
          </a:p>
        </p:txBody>
      </p:sp>
      <p:sp>
        <p:nvSpPr>
          <p:cNvPr id="12" name="Slide Number Placeholder 11"/>
          <p:cNvSpPr>
            <a:spLocks noGrp="1"/>
          </p:cNvSpPr>
          <p:nvPr>
            <p:ph type="sldNum" sz="quarter" idx="16"/>
          </p:nvPr>
        </p:nvSpPr>
        <p:spPr/>
        <p:txBody>
          <a:bodyPr rtlCol="0"/>
          <a:lstStyle/>
          <a:p>
            <a:fld id="{BE0092AF-1D8A-4807-B0A3-6688B5F216D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E0092AF-1D8A-4807-B0A3-6688B5F216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E0092AF-1D8A-4807-B0A3-6688B5F216D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E0092AF-1D8A-4807-B0A3-6688B5F216D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7F58DF5-87DA-4E30-94A1-8BE1F3E67479}" type="datetimeFigureOut">
              <a:rPr lang="en-US" smtClean="0"/>
              <a:pPr/>
              <a:t>9/2/2014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E0092AF-1D8A-4807-B0A3-6688B5F216D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E0092AF-1D8A-4807-B0A3-6688B5F216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7F58DF5-87DA-4E30-94A1-8BE1F3E67479}" type="datetimeFigureOut">
              <a:rPr lang="en-US" smtClean="0"/>
              <a:pPr/>
              <a:t>9/2/2014</a:t>
            </a:fld>
            <a:endParaRPr lang="en-US"/>
          </a:p>
        </p:txBody>
      </p:sp>
      <p:sp>
        <p:nvSpPr>
          <p:cNvPr id="16" name="Slide Number Placeholder 15"/>
          <p:cNvSpPr>
            <a:spLocks noGrp="1"/>
          </p:cNvSpPr>
          <p:nvPr>
            <p:ph type="sldNum" sz="quarter" idx="11"/>
          </p:nvPr>
        </p:nvSpPr>
        <p:spPr/>
        <p:txBody>
          <a:bodyPr/>
          <a:lstStyle/>
          <a:p>
            <a:fld id="{BE0092AF-1D8A-4807-B0A3-6688B5F216D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7F58DF5-87DA-4E30-94A1-8BE1F3E67479}" type="datetimeFigureOut">
              <a:rPr lang="en-US" smtClean="0"/>
              <a:pPr/>
              <a:t>9/2/2014</a:t>
            </a:fld>
            <a:endParaRPr lang="en-US"/>
          </a:p>
        </p:txBody>
      </p:sp>
      <p:sp>
        <p:nvSpPr>
          <p:cNvPr id="15" name="Slide Number Placeholder 14"/>
          <p:cNvSpPr>
            <a:spLocks noGrp="1"/>
          </p:cNvSpPr>
          <p:nvPr>
            <p:ph type="sldNum" sz="quarter" idx="15"/>
          </p:nvPr>
        </p:nvSpPr>
        <p:spPr/>
        <p:txBody>
          <a:bodyPr/>
          <a:lstStyle>
            <a:lvl1pPr algn="ctr">
              <a:defRPr/>
            </a:lvl1pPr>
          </a:lstStyle>
          <a:p>
            <a:fld id="{BE0092AF-1D8A-4807-B0A3-6688B5F216D0}"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E0092AF-1D8A-4807-B0A3-6688B5F216D0}"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7F58DF5-87DA-4E30-94A1-8BE1F3E67479}" type="datetimeFigureOut">
              <a:rPr lang="en-US" smtClean="0"/>
              <a:pPr/>
              <a:t>9/2/2014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7F58DF5-87DA-4E30-94A1-8BE1F3E67479}" type="datetimeFigureOut">
              <a:rPr lang="en-US" smtClean="0"/>
              <a:pPr/>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092AF-1D8A-4807-B0A3-6688B5F216D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7F58DF5-87DA-4E30-94A1-8BE1F3E67479}" type="datetimeFigureOut">
              <a:rPr lang="en-US" smtClean="0"/>
              <a:pPr/>
              <a:t>9/2/2014</a:t>
            </a:fld>
            <a:endParaRPr lang="en-US"/>
          </a:p>
        </p:txBody>
      </p:sp>
      <p:sp>
        <p:nvSpPr>
          <p:cNvPr id="9" name="Slide Number Placeholder 8"/>
          <p:cNvSpPr>
            <a:spLocks noGrp="1"/>
          </p:cNvSpPr>
          <p:nvPr>
            <p:ph type="sldNum" sz="quarter" idx="15"/>
          </p:nvPr>
        </p:nvSpPr>
        <p:spPr/>
        <p:txBody>
          <a:bodyPr/>
          <a:lstStyle/>
          <a:p>
            <a:fld id="{BE0092AF-1D8A-4807-B0A3-6688B5F216D0}"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7F58DF5-87DA-4E30-94A1-8BE1F3E67479}" type="datetimeFigureOut">
              <a:rPr lang="en-US" smtClean="0"/>
              <a:pPr/>
              <a:t>9/2/2014</a:t>
            </a:fld>
            <a:endParaRPr lang="en-US"/>
          </a:p>
        </p:txBody>
      </p:sp>
      <p:sp>
        <p:nvSpPr>
          <p:cNvPr id="9" name="Slide Number Placeholder 8"/>
          <p:cNvSpPr>
            <a:spLocks noGrp="1"/>
          </p:cNvSpPr>
          <p:nvPr>
            <p:ph type="sldNum" sz="quarter" idx="11"/>
          </p:nvPr>
        </p:nvSpPr>
        <p:spPr/>
        <p:txBody>
          <a:bodyPr/>
          <a:lstStyle/>
          <a:p>
            <a:fld id="{BE0092AF-1D8A-4807-B0A3-6688B5F216D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F58DF5-87DA-4E30-94A1-8BE1F3E67479}" type="datetimeFigureOut">
              <a:rPr lang="en-US" smtClean="0"/>
              <a:pPr/>
              <a:t>9/2/2014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0092AF-1D8A-4807-B0A3-6688B5F216D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E0092AF-1D8A-4807-B0A3-6688B5F216D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0092AF-1D8A-4807-B0A3-6688B5F216D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F58DF5-87DA-4E30-94A1-8BE1F3E67479}" type="datetimeFigureOut">
              <a:rPr lang="en-US" smtClean="0"/>
              <a:pPr/>
              <a:t>9/2/2014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E0092AF-1D8A-4807-B0A3-6688B5F216D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E0092AF-1D8A-4807-B0A3-6688B5F216D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0092AF-1D8A-4807-B0A3-6688B5F216D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0092AF-1D8A-4807-B0A3-6688B5F216D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E0092AF-1D8A-4807-B0A3-6688B5F216D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E0092AF-1D8A-4807-B0A3-6688B5F216D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E0092AF-1D8A-4807-B0A3-6688B5F216D0}"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E0092AF-1D8A-4807-B0A3-6688B5F216D0}"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F58DF5-87DA-4E30-94A1-8BE1F3E67479}" type="datetimeFigureOut">
              <a:rPr lang="en-US" smtClean="0"/>
              <a:pPr/>
              <a:t>9/2/2014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E0092AF-1D8A-4807-B0A3-6688B5F216D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E0092AF-1D8A-4807-B0A3-6688B5F216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F58DF5-87DA-4E30-94A1-8BE1F3E67479}" type="datetimeFigureOut">
              <a:rPr lang="en-US" smtClean="0"/>
              <a:pPr/>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092AF-1D8A-4807-B0A3-6688B5F216D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F58DF5-87DA-4E30-94A1-8BE1F3E67479}" type="datetimeFigureOut">
              <a:rPr lang="en-US" smtClean="0"/>
              <a:pPr/>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58DF5-87DA-4E30-94A1-8BE1F3E67479}" type="datetimeFigureOut">
              <a:rPr lang="en-US" smtClean="0"/>
              <a:pPr/>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E0092AF-1D8A-4807-B0A3-6688B5F216D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58DF5-87DA-4E30-94A1-8BE1F3E67479}" type="datetimeFigureOut">
              <a:rPr lang="en-US" smtClean="0"/>
              <a:pPr/>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58DF5-87DA-4E30-94A1-8BE1F3E67479}" type="datetimeFigureOut">
              <a:rPr lang="en-US" smtClean="0"/>
              <a:pPr/>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092AF-1D8A-4807-B0A3-6688B5F216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58DF5-87DA-4E30-94A1-8BE1F3E67479}" type="datetimeFigureOut">
              <a:rPr lang="en-US" smtClean="0"/>
              <a:pPr/>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092AF-1D8A-4807-B0A3-6688B5F216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7F58DF5-87DA-4E30-94A1-8BE1F3E67479}" type="datetimeFigureOut">
              <a:rPr lang="en-US" smtClean="0"/>
              <a:pPr/>
              <a:t>9/2/2014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E0092AF-1D8A-4807-B0A3-6688B5F216D0}"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7F58DF5-87DA-4E30-94A1-8BE1F3E67479}" type="datetimeFigureOut">
              <a:rPr lang="en-US" smtClean="0"/>
              <a:pPr/>
              <a:t>9/2/2014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0092AF-1D8A-4807-B0A3-6688B5F216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7F58DF5-87DA-4E30-94A1-8BE1F3E67479}" type="datetimeFigureOut">
              <a:rPr lang="en-US" smtClean="0"/>
              <a:pPr/>
              <a:t>9/2/2014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E0092AF-1D8A-4807-B0A3-6688B5F216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7F58DF5-87DA-4E30-94A1-8BE1F3E67479}" type="datetimeFigureOut">
              <a:rPr lang="en-US" smtClean="0"/>
              <a:pPr/>
              <a:t>9/2/2014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E0092AF-1D8A-4807-B0A3-6688B5F216D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7F58DF5-87DA-4E30-94A1-8BE1F3E67479}" type="datetimeFigureOut">
              <a:rPr lang="en-US" smtClean="0"/>
              <a:pPr/>
              <a:t>9/2/2014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0092AF-1D8A-4807-B0A3-6688B5F216D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7F58DF5-87DA-4E30-94A1-8BE1F3E67479}" type="datetimeFigureOut">
              <a:rPr lang="en-US" smtClean="0"/>
              <a:pPr/>
              <a:t>9/2/2014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E0092AF-1D8A-4807-B0A3-6688B5F216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7F58DF5-87DA-4E30-94A1-8BE1F3E67479}" type="datetimeFigureOut">
              <a:rPr lang="en-US" smtClean="0"/>
              <a:pPr/>
              <a:t>9/2/2014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E0092AF-1D8A-4807-B0A3-6688B5F216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PPT Akshay\BUSINESS CUMMUNICATION SKILLS\REPORT WRITING\Image\writing-pic.jpg"/>
          <p:cNvPicPr>
            <a:picLocks noChangeAspect="1" noChangeArrowheads="1"/>
          </p:cNvPicPr>
          <p:nvPr/>
        </p:nvPicPr>
        <p:blipFill>
          <a:blip r:embed="rId2" cstate="print"/>
          <a:srcRect/>
          <a:stretch>
            <a:fillRect/>
          </a:stretch>
        </p:blipFill>
        <p:spPr bwMode="auto">
          <a:xfrm>
            <a:off x="5760720" y="5025678"/>
            <a:ext cx="3383280" cy="1832322"/>
          </a:xfrm>
          <a:prstGeom prst="rect">
            <a:avLst/>
          </a:prstGeom>
          <a:ln>
            <a:noFill/>
          </a:ln>
          <a:effectLst>
            <a:softEdge rad="112500"/>
          </a:effectLst>
        </p:spPr>
      </p:pic>
      <p:sp>
        <p:nvSpPr>
          <p:cNvPr id="2" name="Title 1"/>
          <p:cNvSpPr>
            <a:spLocks noGrp="1"/>
          </p:cNvSpPr>
          <p:nvPr>
            <p:ph type="ctrTitle"/>
          </p:nvPr>
        </p:nvSpPr>
        <p:spPr>
          <a:xfrm>
            <a:off x="685800" y="609600"/>
            <a:ext cx="7772400" cy="1676400"/>
          </a:xfrm>
        </p:spPr>
        <p:txBody>
          <a:bodyPr>
            <a:normAutofit/>
          </a:bodyPr>
          <a:lstStyle/>
          <a:p>
            <a:r>
              <a:rPr lang="en-US" dirty="0" smtClean="0"/>
              <a:t>FORMAL REPORT WRITING</a:t>
            </a:r>
            <a:endParaRPr lang="en-US" dirty="0"/>
          </a:p>
        </p:txBody>
      </p:sp>
      <p:sp>
        <p:nvSpPr>
          <p:cNvPr id="3" name="Subtitle 2"/>
          <p:cNvSpPr>
            <a:spLocks noGrp="1"/>
          </p:cNvSpPr>
          <p:nvPr>
            <p:ph type="subTitle" idx="1"/>
          </p:nvPr>
        </p:nvSpPr>
        <p:spPr>
          <a:xfrm>
            <a:off x="0" y="3733800"/>
            <a:ext cx="8839200" cy="3124200"/>
          </a:xfrm>
        </p:spPr>
        <p:txBody>
          <a:bodyPr>
            <a:normAutofit/>
          </a:bodyPr>
          <a:lstStyle/>
          <a:p>
            <a:pPr algn="just"/>
            <a:r>
              <a:rPr lang="en-US" dirty="0" smtClean="0">
                <a:solidFill>
                  <a:schemeClr val="tx1"/>
                </a:solidFill>
              </a:rPr>
              <a:t>Presented By: </a:t>
            </a:r>
            <a:r>
              <a:rPr lang="en-US" dirty="0" err="1" smtClean="0">
                <a:solidFill>
                  <a:schemeClr val="tx1"/>
                </a:solidFill>
              </a:rPr>
              <a:t>Tehmina</a:t>
            </a:r>
            <a:r>
              <a:rPr lang="en-US" dirty="0" smtClean="0">
                <a:solidFill>
                  <a:schemeClr val="tx1"/>
                </a:solidFill>
              </a:rPr>
              <a:t> </a:t>
            </a:r>
            <a:r>
              <a:rPr lang="en-US" dirty="0" err="1" smtClean="0">
                <a:solidFill>
                  <a:schemeClr val="tx1"/>
                </a:solidFill>
              </a:rPr>
              <a:t>Farrukh</a:t>
            </a:r>
            <a:endParaRPr lang="en-US" dirty="0" smtClean="0">
              <a:solidFill>
                <a:schemeClr val="tx1"/>
              </a:solidFill>
            </a:endParaRPr>
          </a:p>
          <a:p>
            <a:pPr algn="just"/>
            <a:r>
              <a:rPr lang="en-US" sz="3600" dirty="0" smtClean="0">
                <a:solidFill>
                  <a:schemeClr val="tx1"/>
                </a:solidFill>
              </a:rPr>
              <a:t>	</a:t>
            </a:r>
          </a:p>
          <a:p>
            <a:pPr algn="just"/>
            <a:r>
              <a:rPr lang="en-US" sz="3600" dirty="0" smtClean="0">
                <a:solidFill>
                  <a:schemeClr val="tx1"/>
                </a:solidFill>
              </a:rPr>
              <a:t>	Topic: Long Report Writing</a:t>
            </a:r>
            <a:endParaRPr lang="en-US" sz="3600" dirty="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8600"/>
          <a:ext cx="82296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143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Features of good Report Writing</a:t>
            </a:r>
            <a:endParaRPr lang="en-US" dirty="0"/>
          </a:p>
        </p:txBody>
      </p:sp>
      <p:sp>
        <p:nvSpPr>
          <p:cNvPr id="3" name="Content Placeholder 2"/>
          <p:cNvSpPr>
            <a:spLocks noGrp="1"/>
          </p:cNvSpPr>
          <p:nvPr>
            <p:ph sz="quarter" idx="1"/>
          </p:nvPr>
        </p:nvSpPr>
        <p:spPr>
          <a:xfrm>
            <a:off x="457200" y="1524000"/>
            <a:ext cx="8229600" cy="5029200"/>
          </a:xfrm>
        </p:spPr>
        <p:txBody>
          <a:bodyPr>
            <a:normAutofit/>
          </a:bodyPr>
          <a:lstStyle/>
          <a:p>
            <a:r>
              <a:rPr lang="en-US" dirty="0" smtClean="0"/>
              <a:t>It has a clear thoughts</a:t>
            </a:r>
          </a:p>
          <a:p>
            <a:pPr>
              <a:buNone/>
            </a:pPr>
            <a:endParaRPr lang="en-US" dirty="0" smtClean="0"/>
          </a:p>
          <a:p>
            <a:r>
              <a:rPr lang="en-US" dirty="0" smtClean="0"/>
              <a:t>It is complete &amp; self-explanatory</a:t>
            </a:r>
          </a:p>
          <a:p>
            <a:pPr>
              <a:buNone/>
            </a:pPr>
            <a:endParaRPr lang="en-US" dirty="0" smtClean="0"/>
          </a:p>
          <a:p>
            <a:r>
              <a:rPr lang="en-US" dirty="0" smtClean="0"/>
              <a:t>It is comprehensive but compact</a:t>
            </a:r>
          </a:p>
          <a:p>
            <a:pPr>
              <a:buNone/>
            </a:pPr>
            <a:endParaRPr lang="en-US" dirty="0" smtClean="0"/>
          </a:p>
          <a:p>
            <a:r>
              <a:rPr lang="en-US" dirty="0" smtClean="0"/>
              <a:t>It is accurate in all aspects</a:t>
            </a:r>
          </a:p>
          <a:p>
            <a:pPr>
              <a:buNone/>
            </a:pPr>
            <a:endParaRPr lang="en-US" dirty="0" smtClean="0"/>
          </a:p>
          <a:p>
            <a:r>
              <a:rPr lang="en-US" dirty="0" smtClean="0"/>
              <a:t>It has suitable format for readers</a:t>
            </a:r>
          </a:p>
          <a:p>
            <a:pP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90800" cy="792162"/>
          </a:xfrm>
        </p:spPr>
        <p:txBody>
          <a:bodyPr>
            <a:normAutofit/>
          </a:bodyPr>
          <a:lstStyle/>
          <a:p>
            <a:r>
              <a:rPr lang="en-US" dirty="0" smtClean="0"/>
              <a:t>count…..</a:t>
            </a:r>
            <a:endParaRPr lang="en-IN" dirty="0"/>
          </a:p>
        </p:txBody>
      </p:sp>
      <p:sp>
        <p:nvSpPr>
          <p:cNvPr id="3" name="Content Placeholder 2"/>
          <p:cNvSpPr>
            <a:spLocks noGrp="1"/>
          </p:cNvSpPr>
          <p:nvPr>
            <p:ph sz="quarter" idx="1"/>
          </p:nvPr>
        </p:nvSpPr>
        <p:spPr/>
        <p:txBody>
          <a:bodyPr>
            <a:normAutofit fontScale="92500" lnSpcReduction="10000"/>
          </a:bodyPr>
          <a:lstStyle/>
          <a:p>
            <a:r>
              <a:rPr lang="en-US" dirty="0" smtClean="0"/>
              <a:t>It support facts &amp; is factual</a:t>
            </a:r>
          </a:p>
          <a:p>
            <a:pPr>
              <a:buNone/>
            </a:pPr>
            <a:endParaRPr lang="en-US" dirty="0" smtClean="0"/>
          </a:p>
          <a:p>
            <a:r>
              <a:rPr lang="en-US" dirty="0" smtClean="0"/>
              <a:t>It has an impersonal style</a:t>
            </a:r>
          </a:p>
          <a:p>
            <a:pPr>
              <a:buNone/>
            </a:pPr>
            <a:endParaRPr lang="en-US" dirty="0" smtClean="0"/>
          </a:p>
          <a:p>
            <a:r>
              <a:rPr lang="en-US" dirty="0" smtClean="0"/>
              <a:t>It has proper date &amp; signature</a:t>
            </a:r>
          </a:p>
          <a:p>
            <a:pPr>
              <a:buNone/>
            </a:pPr>
            <a:endParaRPr lang="en-US" dirty="0" smtClean="0"/>
          </a:p>
          <a:p>
            <a:r>
              <a:rPr lang="en-US" dirty="0" smtClean="0"/>
              <a:t>It has a reference to relevant details</a:t>
            </a:r>
          </a:p>
          <a:p>
            <a:pPr>
              <a:buNone/>
            </a:pPr>
            <a:endParaRPr lang="en-US" dirty="0" smtClean="0"/>
          </a:p>
          <a:p>
            <a:r>
              <a:rPr lang="en-US" dirty="0" smtClean="0"/>
              <a:t>It follows an impartial approach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2514600" cy="838200"/>
          </a:xfrm>
        </p:spPr>
        <p:txBody>
          <a:bodyPr>
            <a:normAutofit/>
          </a:bodyPr>
          <a:lstStyle/>
          <a:p>
            <a:r>
              <a:rPr lang="en-US" dirty="0" smtClean="0"/>
              <a:t>count…..</a:t>
            </a:r>
            <a:endParaRPr lang="en-US" dirty="0"/>
          </a:p>
        </p:txBody>
      </p:sp>
      <p:sp>
        <p:nvSpPr>
          <p:cNvPr id="3" name="Content Placeholder 2"/>
          <p:cNvSpPr>
            <a:spLocks noGrp="1"/>
          </p:cNvSpPr>
          <p:nvPr>
            <p:ph sz="quarter" idx="1"/>
          </p:nvPr>
        </p:nvSpPr>
        <p:spPr>
          <a:xfrm>
            <a:off x="457200" y="1295400"/>
            <a:ext cx="8229600" cy="5181600"/>
          </a:xfrm>
        </p:spPr>
        <p:txBody>
          <a:bodyPr>
            <a:normAutofit/>
          </a:bodyPr>
          <a:lstStyle/>
          <a:p>
            <a:pPr>
              <a:buNone/>
            </a:pPr>
            <a:endParaRPr lang="en-US" dirty="0" smtClean="0"/>
          </a:p>
          <a:p>
            <a:r>
              <a:rPr lang="en-US" dirty="0" smtClean="0"/>
              <a:t>It has all essential technical details</a:t>
            </a:r>
          </a:p>
          <a:p>
            <a:pPr>
              <a:buNone/>
            </a:pPr>
            <a:endParaRPr lang="en-US" dirty="0" smtClean="0"/>
          </a:p>
          <a:p>
            <a:r>
              <a:rPr lang="en-US" dirty="0" smtClean="0"/>
              <a:t>It is presented in a lucid style</a:t>
            </a:r>
          </a:p>
          <a:p>
            <a:pPr>
              <a:buNone/>
            </a:pPr>
            <a:endParaRPr lang="en-US" dirty="0" smtClean="0"/>
          </a:p>
          <a:p>
            <a:r>
              <a:rPr lang="en-US" dirty="0" smtClean="0"/>
              <a:t>It is a reliable document</a:t>
            </a:r>
          </a:p>
          <a:p>
            <a:pPr>
              <a:buNone/>
            </a:pPr>
            <a:endParaRPr lang="en-US" dirty="0" smtClean="0"/>
          </a:p>
          <a:p>
            <a:r>
              <a:rPr lang="en-US" dirty="0" smtClean="0"/>
              <a:t>It is arranged in a logical manner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Common mistakes in report writing</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graphicFrame>
        <p:nvGraphicFramePr>
          <p:cNvPr id="10" name="Content Placeholder 9"/>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smtClean="0"/>
              <a:t>Conclusion</a:t>
            </a:r>
            <a:endParaRPr lang="en-IN" dirty="0"/>
          </a:p>
        </p:txBody>
      </p:sp>
      <p:sp>
        <p:nvSpPr>
          <p:cNvPr id="3" name="Content Placeholder 2"/>
          <p:cNvSpPr>
            <a:spLocks noGrp="1"/>
          </p:cNvSpPr>
          <p:nvPr>
            <p:ph sz="quarter" idx="1"/>
          </p:nvPr>
        </p:nvSpPr>
        <p:spPr>
          <a:xfrm>
            <a:off x="457200" y="1219200"/>
            <a:ext cx="8229600" cy="5105400"/>
          </a:xfrm>
        </p:spPr>
        <p:txBody>
          <a:bodyPr>
            <a:normAutofit/>
          </a:bodyPr>
          <a:lstStyle/>
          <a:p>
            <a:pPr>
              <a:buNone/>
            </a:pPr>
            <a:r>
              <a:rPr lang="en-IN" sz="3000" i="1" dirty="0" smtClean="0"/>
              <a:t>Reports in written form are useful for future reference. Reports provide adequate and correct information as well as statistical data to management and helps in decision making .a report provides information of unknown facts </a:t>
            </a:r>
            <a:r>
              <a:rPr lang="en-IN" sz="3000" i="1" dirty="0" err="1" smtClean="0"/>
              <a:t>i.e</a:t>
            </a:r>
            <a:r>
              <a:rPr lang="en-IN" sz="3000" i="1" dirty="0" smtClean="0"/>
              <a:t> new ideas new vision new solution to problem new research about a particular matter. a report provides valuable information of all sectors in the business hence report are useful for solving the problem of various department. Report acts as an important and effective internal tool of communication.</a:t>
            </a:r>
          </a:p>
          <a:p>
            <a:pPr>
              <a:buNone/>
            </a:pP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5000"/>
            <a:ext cx="7772400" cy="1143000"/>
          </a:xfrm>
        </p:spPr>
        <p:txBody>
          <a:bodyPr>
            <a:normAutofit fontScale="90000"/>
          </a:bodyPr>
          <a:lstStyle/>
          <a:p>
            <a:r>
              <a:rPr lang="en-US" dirty="0" smtClean="0"/>
              <a:t>            </a:t>
            </a:r>
            <a:r>
              <a:rPr lang="en-US" sz="4900" dirty="0" smtClean="0"/>
              <a:t>Any questions???</a:t>
            </a:r>
            <a:endParaRPr lang="en-IN" sz="4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4000" dirty="0" smtClean="0"/>
              <a:t>Agenda</a:t>
            </a:r>
            <a:endParaRPr lang="en-US" sz="4000" dirty="0"/>
          </a:p>
        </p:txBody>
      </p:sp>
      <p:graphicFrame>
        <p:nvGraphicFramePr>
          <p:cNvPr id="4" name="Content Placeholder 3"/>
          <p:cNvGraphicFramePr>
            <a:graphicFrameLocks noGrp="1"/>
          </p:cNvGraphicFramePr>
          <p:nvPr>
            <p:ph idx="1"/>
          </p:nvPr>
        </p:nvGraphicFramePr>
        <p:xfrm>
          <a:off x="152400" y="990600"/>
          <a:ext cx="8763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3000" b="-2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3733800" cy="990600"/>
          </a:xfrm>
        </p:spPr>
        <p:txBody>
          <a:bodyPr/>
          <a:lstStyle/>
          <a:p>
            <a:r>
              <a:rPr lang="en-US" dirty="0" smtClean="0"/>
              <a:t>Introduction</a:t>
            </a:r>
            <a:endParaRPr lang="en-US" dirty="0"/>
          </a:p>
        </p:txBody>
      </p:sp>
      <p:sp>
        <p:nvSpPr>
          <p:cNvPr id="3" name="Content Placeholder 2"/>
          <p:cNvSpPr>
            <a:spLocks noGrp="1"/>
          </p:cNvSpPr>
          <p:nvPr>
            <p:ph idx="1"/>
          </p:nvPr>
        </p:nvSpPr>
        <p:spPr>
          <a:xfrm>
            <a:off x="533400" y="1447800"/>
            <a:ext cx="8229600" cy="5181600"/>
          </a:xfrm>
        </p:spPr>
        <p:txBody>
          <a:bodyPr>
            <a:normAutofit lnSpcReduction="10000"/>
          </a:bodyPr>
          <a:lstStyle/>
          <a:p>
            <a:r>
              <a:rPr lang="en-US" dirty="0" smtClean="0"/>
              <a:t>It is a study of facts &amp; information</a:t>
            </a:r>
          </a:p>
          <a:p>
            <a:pPr>
              <a:buNone/>
            </a:pPr>
            <a:endParaRPr lang="en-US" dirty="0" smtClean="0"/>
          </a:p>
          <a:p>
            <a:r>
              <a:rPr lang="en-US" dirty="0" smtClean="0"/>
              <a:t>It is formed in a structured format</a:t>
            </a:r>
          </a:p>
          <a:p>
            <a:pPr>
              <a:buNone/>
            </a:pPr>
            <a:endParaRPr lang="en-US" dirty="0" smtClean="0"/>
          </a:p>
          <a:p>
            <a:r>
              <a:rPr lang="en-IN" dirty="0" smtClean="0"/>
              <a:t>Based on observation and analysis</a:t>
            </a:r>
          </a:p>
          <a:p>
            <a:pPr>
              <a:buNone/>
            </a:pPr>
            <a:endParaRPr lang="en-IN" dirty="0" smtClean="0"/>
          </a:p>
          <a:p>
            <a:r>
              <a:rPr lang="en-IN" dirty="0" smtClean="0"/>
              <a:t>It helps the management in an organization for making plans &amp; solving issues in the organization</a:t>
            </a:r>
          </a:p>
          <a:p>
            <a:pPr>
              <a:buNone/>
            </a:pPr>
            <a:endParaRPr lang="en-IN" dirty="0" smtClean="0"/>
          </a:p>
          <a:p>
            <a:r>
              <a:rPr lang="en-IN" dirty="0" smtClean="0"/>
              <a:t>It is an outcome of an any event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990600"/>
          </a:xfrm>
        </p:spPr>
        <p:txBody>
          <a:bodyPr>
            <a:normAutofit fontScale="90000"/>
          </a:bodyPr>
          <a:lstStyle/>
          <a:p>
            <a:r>
              <a:rPr lang="en-IN" sz="4000" b="1" dirty="0" smtClean="0"/>
              <a:t>An effective report can be written going through the following steps-</a:t>
            </a:r>
            <a:r>
              <a:rPr lang="en-IN" dirty="0" smtClean="0"/>
              <a:t/>
            </a:r>
            <a:br>
              <a:rPr lang="en-IN" dirty="0" smtClean="0"/>
            </a:br>
            <a:endParaRPr lang="en-IN" dirty="0"/>
          </a:p>
        </p:txBody>
      </p:sp>
      <p:sp>
        <p:nvSpPr>
          <p:cNvPr id="3" name="Content Placeholder 2"/>
          <p:cNvSpPr>
            <a:spLocks noGrp="1"/>
          </p:cNvSpPr>
          <p:nvPr>
            <p:ph idx="1"/>
          </p:nvPr>
        </p:nvSpPr>
        <p:spPr>
          <a:xfrm>
            <a:off x="533400" y="2057400"/>
            <a:ext cx="8229600" cy="4419600"/>
          </a:xfrm>
        </p:spPr>
        <p:txBody>
          <a:bodyPr>
            <a:noAutofit/>
          </a:bodyPr>
          <a:lstStyle/>
          <a:p>
            <a:pPr lvl="0"/>
            <a:r>
              <a:rPr lang="en-IN" sz="2800" dirty="0" smtClean="0"/>
              <a:t>Determine the objective of the report, i.e., identify the problem </a:t>
            </a:r>
          </a:p>
          <a:p>
            <a:pPr lvl="0">
              <a:buNone/>
            </a:pPr>
            <a:endParaRPr lang="en-IN" sz="2800" dirty="0" smtClean="0"/>
          </a:p>
          <a:p>
            <a:pPr lvl="0"/>
            <a:r>
              <a:rPr lang="en-IN" sz="2800" dirty="0" smtClean="0"/>
              <a:t>Collect the required material (facts) for the report</a:t>
            </a:r>
          </a:p>
          <a:p>
            <a:pPr lvl="0">
              <a:buNone/>
            </a:pPr>
            <a:endParaRPr lang="en-IN" sz="2800" dirty="0" smtClean="0"/>
          </a:p>
          <a:p>
            <a:pPr lvl="0"/>
            <a:r>
              <a:rPr lang="en-IN" sz="2800" dirty="0" smtClean="0"/>
              <a:t>Study and examine the facts gathered</a:t>
            </a:r>
          </a:p>
          <a:p>
            <a:pPr lvl="0">
              <a:buNone/>
            </a:pPr>
            <a:r>
              <a:rPr lang="en-IN" sz="2800" dirty="0" smtClean="0"/>
              <a:t> </a:t>
            </a:r>
          </a:p>
          <a:p>
            <a:pPr lvl="0"/>
            <a:r>
              <a:rPr lang="en-IN" sz="2800" dirty="0" smtClean="0"/>
              <a:t>Plan the facts for the report</a:t>
            </a:r>
          </a:p>
          <a:p>
            <a:pPr lvl="0">
              <a:buNone/>
            </a:pPr>
            <a:endParaRPr lang="en-IN"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514600" cy="792162"/>
          </a:xfrm>
        </p:spPr>
        <p:txBody>
          <a:bodyPr>
            <a:normAutofit/>
          </a:bodyPr>
          <a:lstStyle/>
          <a:p>
            <a:r>
              <a:rPr lang="en-US" dirty="0" smtClean="0"/>
              <a:t>Count….</a:t>
            </a:r>
            <a:endParaRPr lang="en-IN" dirty="0"/>
          </a:p>
        </p:txBody>
      </p:sp>
      <p:sp>
        <p:nvSpPr>
          <p:cNvPr id="3" name="Content Placeholder 2"/>
          <p:cNvSpPr>
            <a:spLocks noGrp="1"/>
          </p:cNvSpPr>
          <p:nvPr>
            <p:ph idx="1"/>
          </p:nvPr>
        </p:nvSpPr>
        <p:spPr/>
        <p:txBody>
          <a:bodyPr/>
          <a:lstStyle/>
          <a:p>
            <a:pPr lvl="0"/>
            <a:r>
              <a:rPr lang="en-IN" dirty="0" smtClean="0"/>
              <a:t>Prepare an outline for the report, i.e., draft the report</a:t>
            </a:r>
          </a:p>
          <a:p>
            <a:pPr lvl="0">
              <a:buNone/>
            </a:pPr>
            <a:r>
              <a:rPr lang="en-IN" dirty="0" smtClean="0"/>
              <a:t> </a:t>
            </a:r>
          </a:p>
          <a:p>
            <a:pPr lvl="0"/>
            <a:r>
              <a:rPr lang="en-IN" dirty="0" smtClean="0"/>
              <a:t>Edit the drafted report</a:t>
            </a:r>
          </a:p>
          <a:p>
            <a:pPr lvl="0">
              <a:buNone/>
            </a:pPr>
            <a:endParaRPr lang="en-IN" dirty="0" smtClean="0"/>
          </a:p>
          <a:p>
            <a:pPr lvl="0"/>
            <a:r>
              <a:rPr lang="en-IN" dirty="0" smtClean="0"/>
              <a:t>Distribute the draft report to the advisory team and ask for feedback and recommendations</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4000" dirty="0" smtClean="0"/>
              <a:t>Types of report</a:t>
            </a:r>
            <a:endParaRPr lang="en-US" sz="4000" dirty="0"/>
          </a:p>
        </p:txBody>
      </p:sp>
      <p:sp>
        <p:nvSpPr>
          <p:cNvPr id="3" name="Content Placeholder 2"/>
          <p:cNvSpPr>
            <a:spLocks noGrp="1"/>
          </p:cNvSpPr>
          <p:nvPr>
            <p:ph sz="quarter" idx="1"/>
          </p:nvPr>
        </p:nvSpPr>
        <p:spPr/>
        <p:txBody>
          <a:bodyPr/>
          <a:lstStyle/>
          <a:p>
            <a:r>
              <a:rPr lang="en-IN" sz="3200" dirty="0" smtClean="0"/>
              <a:t>Research Report</a:t>
            </a:r>
          </a:p>
          <a:p>
            <a:r>
              <a:rPr lang="en-US" sz="3200" dirty="0" smtClean="0"/>
              <a:t>Business Report</a:t>
            </a:r>
          </a:p>
          <a:p>
            <a:r>
              <a:rPr lang="en-US" sz="3200" dirty="0" smtClean="0"/>
              <a:t>Scientific Report</a:t>
            </a:r>
          </a:p>
          <a:p>
            <a:r>
              <a:rPr lang="en-US" sz="3200" dirty="0" smtClean="0"/>
              <a:t>Routine Report</a:t>
            </a:r>
          </a:p>
          <a:p>
            <a:r>
              <a:rPr lang="en-US" sz="3200" dirty="0" smtClean="0"/>
              <a:t>Investigation Report</a:t>
            </a:r>
          </a:p>
          <a:p>
            <a:r>
              <a:rPr lang="en-US" sz="3200" dirty="0" smtClean="0"/>
              <a:t>Project Report</a:t>
            </a:r>
          </a:p>
          <a:p>
            <a:r>
              <a:rPr lang="en-US" sz="3200" dirty="0" smtClean="0"/>
              <a:t>Director’s Report</a:t>
            </a:r>
            <a:endParaRPr lang="en-IN" sz="3200" dirty="0" smtClean="0"/>
          </a:p>
          <a:p>
            <a:endParaRPr lang="en-US" dirty="0"/>
          </a:p>
        </p:txBody>
      </p:sp>
      <p:pic>
        <p:nvPicPr>
          <p:cNvPr id="8" name="Picture 7" descr="3427.Reports.jpg"/>
          <p:cNvPicPr>
            <a:picLocks noChangeAspect="1"/>
          </p:cNvPicPr>
          <p:nvPr/>
        </p:nvPicPr>
        <p:blipFill>
          <a:blip r:embed="rId2" cstate="print"/>
          <a:stretch>
            <a:fillRect/>
          </a:stretch>
        </p:blipFill>
        <p:spPr>
          <a:xfrm>
            <a:off x="4495800" y="1828800"/>
            <a:ext cx="4392000" cy="29124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US" dirty="0" smtClean="0"/>
              <a:t>Structure of report</a:t>
            </a:r>
            <a:endParaRPr lang="en-US" dirty="0"/>
          </a:p>
        </p:txBody>
      </p:sp>
      <p:graphicFrame>
        <p:nvGraphicFramePr>
          <p:cNvPr id="5" name="Content Placeholder 4"/>
          <p:cNvGraphicFramePr>
            <a:graphicFrameLocks noGrp="1"/>
          </p:cNvGraphicFramePr>
          <p:nvPr>
            <p:ph sz="quarter" idx="1"/>
          </p:nvPr>
        </p:nvGraphicFramePr>
        <p:xfrm>
          <a:off x="457200" y="9906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Planning of Report</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228600"/>
          <a:ext cx="8229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1" Type="http://schemas.openxmlformats.org/officeDocument/2006/relationships/image" Target="../media/image9.jpeg"/></Relationships>
</file>

<file path=ppt/theme/_rels/theme8.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6.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8.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535</Words>
  <Application>Microsoft Office PowerPoint</Application>
  <PresentationFormat>On-screen Show (4:3)</PresentationFormat>
  <Paragraphs>115</Paragraphs>
  <Slides>17</Slides>
  <Notes>0</Notes>
  <HiddenSlides>0</HiddenSlides>
  <MMClips>0</MMClips>
  <ScaleCrop>false</ScaleCrop>
  <HeadingPairs>
    <vt:vector size="4" baseType="variant">
      <vt:variant>
        <vt:lpstr>Theme</vt:lpstr>
      </vt:variant>
      <vt:variant>
        <vt:i4>8</vt:i4>
      </vt:variant>
      <vt:variant>
        <vt:lpstr>Slide Titles</vt:lpstr>
      </vt:variant>
      <vt:variant>
        <vt:i4>17</vt:i4>
      </vt:variant>
    </vt:vector>
  </HeadingPairs>
  <TitlesOfParts>
    <vt:vector size="25" baseType="lpstr">
      <vt:lpstr>1_Office Theme</vt:lpstr>
      <vt:lpstr>Foundry</vt:lpstr>
      <vt:lpstr>Urban</vt:lpstr>
      <vt:lpstr>Median</vt:lpstr>
      <vt:lpstr>Paper</vt:lpstr>
      <vt:lpstr>1_Civic</vt:lpstr>
      <vt:lpstr>Aspect</vt:lpstr>
      <vt:lpstr>Equity</vt:lpstr>
      <vt:lpstr>FORMAL REPORT WRITING</vt:lpstr>
      <vt:lpstr>Agenda</vt:lpstr>
      <vt:lpstr>Introduction</vt:lpstr>
      <vt:lpstr>An effective report can be written going through the following steps- </vt:lpstr>
      <vt:lpstr>Count….</vt:lpstr>
      <vt:lpstr>Types of report</vt:lpstr>
      <vt:lpstr>Structure of report</vt:lpstr>
      <vt:lpstr>Planning of Report</vt:lpstr>
      <vt:lpstr>Slide 9</vt:lpstr>
      <vt:lpstr>Slide 10</vt:lpstr>
      <vt:lpstr>Slide 11</vt:lpstr>
      <vt:lpstr>Features of good Report Writing</vt:lpstr>
      <vt:lpstr>count…..</vt:lpstr>
      <vt:lpstr>count…..</vt:lpstr>
      <vt:lpstr>Common mistakes in report writing</vt:lpstr>
      <vt:lpstr>Conclusion</vt:lpstr>
      <vt:lpstr>            Any questions???</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CHETANA’S HAZARIMAL SOMALI COLLEGE OF COMMERCE &amp; ECONOMICS AND KUSUMTAI CHAUDHARI COLLEGE OF ARTS</dc:title>
  <dc:creator>Lenovo User</dc:creator>
  <cp:lastModifiedBy>Mina</cp:lastModifiedBy>
  <cp:revision>95</cp:revision>
  <dcterms:created xsi:type="dcterms:W3CDTF">2012-02-20T16:30:43Z</dcterms:created>
  <dcterms:modified xsi:type="dcterms:W3CDTF">2014-09-02T16:27:27Z</dcterms:modified>
</cp:coreProperties>
</file>